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9"/>
  </p:notesMasterIdLst>
  <p:sldIdLst>
    <p:sldId id="259" r:id="rId2"/>
    <p:sldId id="256" r:id="rId3"/>
    <p:sldId id="265" r:id="rId4"/>
    <p:sldId id="267" r:id="rId5"/>
    <p:sldId id="268" r:id="rId6"/>
    <p:sldId id="270" r:id="rId7"/>
    <p:sldId id="271" r:id="rId8"/>
    <p:sldId id="269" r:id="rId9"/>
    <p:sldId id="260" r:id="rId10"/>
    <p:sldId id="272" r:id="rId11"/>
    <p:sldId id="275" r:id="rId12"/>
    <p:sldId id="273" r:id="rId13"/>
    <p:sldId id="274" r:id="rId14"/>
    <p:sldId id="276" r:id="rId15"/>
    <p:sldId id="277" r:id="rId16"/>
    <p:sldId id="280" r:id="rId17"/>
    <p:sldId id="290" r:id="rId18"/>
    <p:sldId id="281" r:id="rId19"/>
    <p:sldId id="282" r:id="rId20"/>
    <p:sldId id="283" r:id="rId21"/>
    <p:sldId id="284" r:id="rId22"/>
    <p:sldId id="285" r:id="rId23"/>
    <p:sldId id="289" r:id="rId24"/>
    <p:sldId id="286" r:id="rId25"/>
    <p:sldId id="287" r:id="rId26"/>
    <p:sldId id="288" r:id="rId27"/>
    <p:sldId id="264" r:id="rId28"/>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14" dt="2021-10-21T13:08:32.928"/>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8141" autoAdjust="0"/>
  </p:normalViewPr>
  <p:slideViewPr>
    <p:cSldViewPr snapToGrid="0" showGuides="1">
      <p:cViewPr varScale="1">
        <p:scale>
          <a:sx n="47" d="100"/>
          <a:sy n="47" d="100"/>
        </p:scale>
        <p:origin x="509" y="62"/>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1T13:11:04.216" v="3156" actId="14100"/>
      <pc:docMkLst>
        <pc:docMk/>
      </pc:docMkLst>
      <pc:sldChg chg="modSp mod modNotesTx">
        <pc:chgData name="Sofie Raeymakers" userId="12e7d2fcde2e838b" providerId="LiveId" clId="{7A3C73DE-B737-408B-A875-D51D831F8714}" dt="2021-10-20T11:40:11.653" v="159"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0T11:40:07.700" v="151"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0T11:48:51.833" v="660" actId="20577"/>
        <pc:sldMkLst>
          <pc:docMk/>
          <pc:sldMk cId="2760186874" sldId="260"/>
        </pc:sldMkLst>
        <pc:spChg chg="mod">
          <ac:chgData name="Sofie Raeymakers" userId="12e7d2fcde2e838b" providerId="LiveId" clId="{7A3C73DE-B737-408B-A875-D51D831F8714}" dt="2021-10-20T11:48:51.833" v="660" actId="20577"/>
          <ac:spMkLst>
            <pc:docMk/>
            <pc:sldMk cId="2760186874" sldId="260"/>
            <ac:spMk id="8" creationId="{00000000-0000-0000-0000-000000000000}"/>
          </ac:spMkLst>
        </pc:spChg>
      </pc:sldChg>
      <pc:sldChg chg="addSp delSp modSp add del mod">
        <pc:chgData name="Sofie Raeymakers" userId="12e7d2fcde2e838b" providerId="LiveId" clId="{7A3C73DE-B737-408B-A875-D51D831F8714}" dt="2021-10-21T12:31:24.393" v="3079" actId="14100"/>
        <pc:sldMkLst>
          <pc:docMk/>
          <pc:sldMk cId="411963799" sldId="264"/>
        </pc:sldMkLst>
        <pc:spChg chg="mod">
          <ac:chgData name="Sofie Raeymakers" userId="12e7d2fcde2e838b" providerId="LiveId" clId="{7A3C73DE-B737-408B-A875-D51D831F8714}" dt="2021-10-21T12:21:33.570" v="3077" actId="20577"/>
          <ac:spMkLst>
            <pc:docMk/>
            <pc:sldMk cId="411963799" sldId="264"/>
            <ac:spMk id="2" creationId="{00000000-0000-0000-0000-000000000000}"/>
          </ac:spMkLst>
        </pc:spChg>
        <pc:picChg chg="add del mod">
          <ac:chgData name="Sofie Raeymakers" userId="12e7d2fcde2e838b" providerId="LiveId" clId="{7A3C73DE-B737-408B-A875-D51D831F8714}" dt="2021-10-21T12:20:59.898" v="3067" actId="478"/>
          <ac:picMkLst>
            <pc:docMk/>
            <pc:sldMk cId="411963799" sldId="264"/>
            <ac:picMk id="7" creationId="{25700C5E-5145-44EE-BC43-16C079B741EF}"/>
          </ac:picMkLst>
        </pc:picChg>
        <pc:picChg chg="add del mod">
          <ac:chgData name="Sofie Raeymakers" userId="12e7d2fcde2e838b" providerId="LiveId" clId="{7A3C73DE-B737-408B-A875-D51D831F8714}" dt="2021-10-21T12:15:03.902" v="3059" actId="478"/>
          <ac:picMkLst>
            <pc:docMk/>
            <pc:sldMk cId="411963799" sldId="264"/>
            <ac:picMk id="10" creationId="{52B0E3AF-249C-4DCE-8E9A-08332F0720DF}"/>
          </ac:picMkLst>
        </pc:picChg>
        <pc:picChg chg="add mod">
          <ac:chgData name="Sofie Raeymakers" userId="12e7d2fcde2e838b" providerId="LiveId" clId="{7A3C73DE-B737-408B-A875-D51D831F8714}" dt="2021-10-21T12:31:24.393" v="3079" actId="14100"/>
          <ac:picMkLst>
            <pc:docMk/>
            <pc:sldMk cId="411963799" sldId="264"/>
            <ac:picMk id="12" creationId="{D5479ADE-9D95-4111-8468-488CDCE2395B}"/>
          </ac:picMkLst>
        </pc:picChg>
      </pc:sldChg>
      <pc:sldChg chg="addSp delSp modSp mod ord modNotesTx">
        <pc:chgData name="Sofie Raeymakers" userId="12e7d2fcde2e838b" providerId="LiveId" clId="{7A3C73DE-B737-408B-A875-D51D831F8714}" dt="2021-10-21T11:58:16.871" v="1513" actId="5793"/>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1T11:58:16.871" v="1513" actId="5793"/>
          <ac:spMkLst>
            <pc:docMk/>
            <pc:sldMk cId="1888289208" sldId="265"/>
            <ac:spMk id="9" creationId="{2AF4654D-F261-4255-94ED-681BCE1D5B9F}"/>
          </ac:spMkLst>
        </pc:spChg>
        <pc:picChg chg="add mod">
          <ac:chgData name="Sofie Raeymakers" userId="12e7d2fcde2e838b" providerId="LiveId" clId="{7A3C73DE-B737-408B-A875-D51D831F8714}" dt="2021-10-21T11:57:13.725" v="1436" actId="1076"/>
          <ac:picMkLst>
            <pc:docMk/>
            <pc:sldMk cId="1888289208" sldId="265"/>
            <ac:picMk id="5" creationId="{11C8DD49-CC39-45AD-91D4-6AE6D3346B07}"/>
          </ac:picMkLst>
        </pc:pic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del mod">
          <ac:chgData name="Sofie Raeymakers" userId="12e7d2fcde2e838b" providerId="LiveId" clId="{7A3C73DE-B737-408B-A875-D51D831F8714}" dt="2021-10-21T11:55:47.918" v="1260" actId="478"/>
          <ac:picMkLst>
            <pc:docMk/>
            <pc:sldMk cId="1888289208" sldId="265"/>
            <ac:picMk id="7" creationId="{45DB4D60-5ED4-4D81-9330-8BA572365C91}"/>
          </ac:picMkLst>
        </pc:picChg>
      </pc:sldChg>
      <pc:sldChg chg="add del">
        <pc:chgData name="Sofie Raeymakers" userId="12e7d2fcde2e838b" providerId="LiveId" clId="{7A3C73DE-B737-408B-A875-D51D831F8714}" dt="2021-10-21T12:13:27.508" v="3004" actId="47"/>
        <pc:sldMkLst>
          <pc:docMk/>
          <pc:sldMk cId="71783977" sldId="266"/>
        </pc:sldMkLst>
      </pc:sldChg>
      <pc:sldChg chg="addSp modSp new mod modNotesTx">
        <pc:chgData name="Sofie Raeymakers" userId="12e7d2fcde2e838b" providerId="LiveId" clId="{7A3C73DE-B737-408B-A875-D51D831F8714}" dt="2021-10-21T11:58:52.446" v="1517" actId="1076"/>
        <pc:sldMkLst>
          <pc:docMk/>
          <pc:sldMk cId="1753577330" sldId="267"/>
        </pc:sldMkLst>
        <pc:picChg chg="add mod">
          <ac:chgData name="Sofie Raeymakers" userId="12e7d2fcde2e838b" providerId="LiveId" clId="{7A3C73DE-B737-408B-A875-D51D831F8714}" dt="2021-10-21T11:58:52.446" v="1517" actId="1076"/>
          <ac:picMkLst>
            <pc:docMk/>
            <pc:sldMk cId="1753577330" sldId="267"/>
            <ac:picMk id="3" creationId="{ED6EEFF0-F47F-4E46-AF1E-AAFC1E0CD93C}"/>
          </ac:picMkLst>
        </pc:picChg>
      </pc:sldChg>
      <pc:sldChg chg="modSp new mod modNotesTx">
        <pc:chgData name="Sofie Raeymakers" userId="12e7d2fcde2e838b" providerId="LiveId" clId="{7A3C73DE-B737-408B-A875-D51D831F8714}" dt="2021-10-21T11:59:17.602" v="1553" actId="20577"/>
        <pc:sldMkLst>
          <pc:docMk/>
          <pc:sldMk cId="398022037" sldId="268"/>
        </pc:sldMkLst>
        <pc:spChg chg="mod">
          <ac:chgData name="Sofie Raeymakers" userId="12e7d2fcde2e838b" providerId="LiveId" clId="{7A3C73DE-B737-408B-A875-D51D831F8714}" dt="2021-10-21T11:59:08.457" v="1521" actId="20577"/>
          <ac:spMkLst>
            <pc:docMk/>
            <pc:sldMk cId="398022037" sldId="268"/>
            <ac:spMk id="2" creationId="{8A6CCF19-0EB3-47D4-AB05-3A0FD648C5FF}"/>
          </ac:spMkLst>
        </pc:spChg>
        <pc:spChg chg="mod">
          <ac:chgData name="Sofie Raeymakers" userId="12e7d2fcde2e838b" providerId="LiveId" clId="{7A3C73DE-B737-408B-A875-D51D831F8714}" dt="2021-10-21T11:59:17.602" v="1553" actId="20577"/>
          <ac:spMkLst>
            <pc:docMk/>
            <pc:sldMk cId="398022037" sldId="268"/>
            <ac:spMk id="3" creationId="{23F32C0F-F08B-44E9-9868-3B5F55D554D2}"/>
          </ac:spMkLst>
        </pc:spChg>
      </pc:sldChg>
      <pc:sldChg chg="modSp new mod ord modNotesTx">
        <pc:chgData name="Sofie Raeymakers" userId="12e7d2fcde2e838b" providerId="LiveId" clId="{7A3C73DE-B737-408B-A875-D51D831F8714}" dt="2021-10-21T12:01:06.258" v="1730"/>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1T12:00:57.548" v="1728" actId="20577"/>
          <ac:spMkLst>
            <pc:docMk/>
            <pc:sldMk cId="3518746377" sldId="269"/>
            <ac:spMk id="3" creationId="{FAA8AC0C-6ED5-4521-B11F-D5BCC70C7461}"/>
          </ac:spMkLst>
        </pc:spChg>
      </pc:sldChg>
      <pc:sldChg chg="modSp new mod modNotesTx">
        <pc:chgData name="Sofie Raeymakers" userId="12e7d2fcde2e838b" providerId="LiveId" clId="{7A3C73DE-B737-408B-A875-D51D831F8714}" dt="2021-10-21T12:01:33.887" v="1735" actId="5793"/>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1T12:01:33.887" v="1735" actId="5793"/>
          <ac:spMkLst>
            <pc:docMk/>
            <pc:sldMk cId="2433048810" sldId="270"/>
            <ac:spMk id="3" creationId="{1BE916C0-C033-48B2-94A0-CC536E030409}"/>
          </ac:spMkLst>
        </pc:spChg>
      </pc:sldChg>
      <pc:sldChg chg="modSp new mod ord modNotesTx">
        <pc:chgData name="Sofie Raeymakers" userId="12e7d2fcde2e838b" providerId="LiveId" clId="{7A3C73DE-B737-408B-A875-D51D831F8714}" dt="2021-10-21T12:02:02.487" v="1758" actId="20577"/>
        <pc:sldMkLst>
          <pc:docMk/>
          <pc:sldMk cId="3554283125" sldId="271"/>
        </pc:sldMkLst>
        <pc:spChg chg="mod">
          <ac:chgData name="Sofie Raeymakers" userId="12e7d2fcde2e838b" providerId="LiveId" clId="{7A3C73DE-B737-408B-A875-D51D831F8714}" dt="2021-10-21T12:02:02.487" v="1758" actId="20577"/>
          <ac:spMkLst>
            <pc:docMk/>
            <pc:sldMk cId="3554283125" sldId="271"/>
            <ac:spMk id="2" creationId="{E66EC54F-64C8-44E2-8B6C-53894036A804}"/>
          </ac:spMkLst>
        </pc:spChg>
        <pc:spChg chg="mod">
          <ac:chgData name="Sofie Raeymakers" userId="12e7d2fcde2e838b" providerId="LiveId" clId="{7A3C73DE-B737-408B-A875-D51D831F8714}" dt="2021-10-21T12:01:19.859" v="1734" actId="20577"/>
          <ac:spMkLst>
            <pc:docMk/>
            <pc:sldMk cId="3554283125" sldId="271"/>
            <ac:spMk id="3" creationId="{26A0E263-EC03-4A4D-9B23-1F33DF514BD4}"/>
          </ac:spMkLst>
        </pc:sp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1T13:02:39.079" v="3102" actId="1076"/>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1T13:02:35.278" v="3101" actId="20577"/>
          <ac:spMkLst>
            <pc:docMk/>
            <pc:sldMk cId="3296157980" sldId="272"/>
            <ac:spMk id="3" creationId="{D12B6BE8-2857-48B8-8AB2-A36A75D70EEC}"/>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1T10:02:15.991" v="1159" actId="478"/>
          <ac:picMkLst>
            <pc:docMk/>
            <pc:sldMk cId="3296157980" sldId="272"/>
            <ac:picMk id="6" creationId="{85496FF9-1A1C-44E7-BE03-BD51041862EC}"/>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del mod">
          <ac:chgData name="Sofie Raeymakers" userId="12e7d2fcde2e838b" providerId="LiveId" clId="{7A3C73DE-B737-408B-A875-D51D831F8714}" dt="2021-10-21T13:02:23.897" v="3098" actId="478"/>
          <ac:picMkLst>
            <pc:docMk/>
            <pc:sldMk cId="3296157980" sldId="272"/>
            <ac:picMk id="8" creationId="{51053CD8-2949-409F-A50E-8DC0B3ED88A3}"/>
          </ac:picMkLst>
        </pc:picChg>
        <pc:picChg chg="add del mod">
          <ac:chgData name="Sofie Raeymakers" userId="12e7d2fcde2e838b" providerId="LiveId" clId="{7A3C73DE-B737-408B-A875-D51D831F8714}" dt="2021-10-21T10:01:24.998" v="1153" actId="478"/>
          <ac:picMkLst>
            <pc:docMk/>
            <pc:sldMk cId="3296157980" sldId="272"/>
            <ac:picMk id="9" creationId="{5DF5126F-BB9D-427E-897A-60E04F695776}"/>
          </ac:picMkLst>
        </pc:picChg>
        <pc:picChg chg="add mod">
          <ac:chgData name="Sofie Raeymakers" userId="12e7d2fcde2e838b" providerId="LiveId" clId="{7A3C73DE-B737-408B-A875-D51D831F8714}" dt="2021-10-21T13:02:39.079" v="3102" actId="1076"/>
          <ac:picMkLst>
            <pc:docMk/>
            <pc:sldMk cId="3296157980" sldId="272"/>
            <ac:picMk id="11" creationId="{94C69390-91E4-4EA3-874B-6C1A8405F57E}"/>
          </ac:picMkLst>
        </pc:picChg>
      </pc:sldChg>
      <pc:sldChg chg="addSp delSp modSp new mod modNotesTx">
        <pc:chgData name="Sofie Raeymakers" userId="12e7d2fcde2e838b" providerId="LiveId" clId="{7A3C73DE-B737-408B-A875-D51D831F8714}" dt="2021-10-21T13:04:46.102" v="3111" actId="20577"/>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1T13:04:46.102" v="3111" actId="20577"/>
          <ac:spMkLst>
            <pc:docMk/>
            <pc:sldMk cId="2936584574" sldId="273"/>
            <ac:spMk id="3" creationId="{7DA812D7-5A61-4C65-8278-9F98C4C6BED9}"/>
          </ac:spMkLst>
        </pc:spChg>
        <pc:picChg chg="add del mod">
          <ac:chgData name="Sofie Raeymakers" userId="12e7d2fcde2e838b" providerId="LiveId" clId="{7A3C73DE-B737-408B-A875-D51D831F8714}" dt="2021-10-21T13:04:38.417" v="3108" actId="478"/>
          <ac:picMkLst>
            <pc:docMk/>
            <pc:sldMk cId="2936584574" sldId="273"/>
            <ac:picMk id="6" creationId="{0C0E36FB-A2D7-4F7F-B5B0-7009224F67A1}"/>
          </ac:picMkLst>
        </pc:pic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mod">
          <ac:chgData name="Sofie Raeymakers" userId="12e7d2fcde2e838b" providerId="LiveId" clId="{7A3C73DE-B737-408B-A875-D51D831F8714}" dt="2021-10-21T13:04:43.461" v="3110" actId="14100"/>
          <ac:picMkLst>
            <pc:docMk/>
            <pc:sldMk cId="2936584574" sldId="273"/>
            <ac:picMk id="8" creationId="{35F5C6DC-BA08-4D05-A673-67B77EA9F929}"/>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del mod">
          <ac:chgData name="Sofie Raeymakers" userId="12e7d2fcde2e838b" providerId="LiveId" clId="{7A3C73DE-B737-408B-A875-D51D831F8714}" dt="2021-10-21T10:04:59.551" v="1213" actId="478"/>
          <ac:picMkLst>
            <pc:docMk/>
            <pc:sldMk cId="2936584574" sldId="273"/>
            <ac:picMk id="9" creationId="{9B14C266-E225-4C67-A2AC-D32E269C9128}"/>
          </ac:picMkLst>
        </pc:picChg>
      </pc:sldChg>
      <pc:sldChg chg="addSp delSp modSp new mod modNotesTx">
        <pc:chgData name="Sofie Raeymakers" userId="12e7d2fcde2e838b" providerId="LiveId" clId="{7A3C73DE-B737-408B-A875-D51D831F8714}" dt="2021-10-21T13:05:32.206" v="3116" actId="14100"/>
        <pc:sldMkLst>
          <pc:docMk/>
          <pc:sldMk cId="1906544192" sldId="274"/>
        </pc:sldMkLst>
        <pc:picChg chg="add del mod">
          <ac:chgData name="Sofie Raeymakers" userId="12e7d2fcde2e838b" providerId="LiveId" clId="{7A3C73DE-B737-408B-A875-D51D831F8714}" dt="2021-10-21T10:05:50.434" v="1223" actId="478"/>
          <ac:picMkLst>
            <pc:docMk/>
            <pc:sldMk cId="1906544192" sldId="274"/>
            <ac:picMk id="3" creationId="{3CBA294A-AF4D-4C6A-AAC7-938E900464C5}"/>
          </ac:picMkLst>
        </pc:picChg>
        <pc:picChg chg="add del mod">
          <ac:chgData name="Sofie Raeymakers" userId="12e7d2fcde2e838b" providerId="LiveId" clId="{7A3C73DE-B737-408B-A875-D51D831F8714}" dt="2021-10-21T13:05:25.294" v="3112" actId="478"/>
          <ac:picMkLst>
            <pc:docMk/>
            <pc:sldMk cId="1906544192" sldId="274"/>
            <ac:picMk id="5" creationId="{E71C55C3-6214-41FD-B55B-9307DB18EC7C}"/>
          </ac:picMkLst>
        </pc:picChg>
        <pc:picChg chg="add mod">
          <ac:chgData name="Sofie Raeymakers" userId="12e7d2fcde2e838b" providerId="LiveId" clId="{7A3C73DE-B737-408B-A875-D51D831F8714}" dt="2021-10-21T13:05:32.206" v="3116" actId="14100"/>
          <ac:picMkLst>
            <pc:docMk/>
            <pc:sldMk cId="1906544192" sldId="274"/>
            <ac:picMk id="7" creationId="{1EA9A456-27B6-4AC3-9A8D-904198BF0E59}"/>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modNotesTx">
        <pc:chgData name="Sofie Raeymakers" userId="12e7d2fcde2e838b" providerId="LiveId" clId="{7A3C73DE-B737-408B-A875-D51D831F8714}" dt="2021-10-21T13:03:25.004" v="3106" actId="14100"/>
        <pc:sldMkLst>
          <pc:docMk/>
          <pc:sldMk cId="1158012220" sldId="275"/>
        </pc:sldMkLst>
        <pc:spChg chg="mod">
          <ac:chgData name="Sofie Raeymakers" userId="12e7d2fcde2e838b" providerId="LiveId" clId="{7A3C73DE-B737-408B-A875-D51D831F8714}" dt="2021-10-21T10:04:34.186" v="1212" actId="20577"/>
          <ac:spMkLst>
            <pc:docMk/>
            <pc:sldMk cId="1158012220" sldId="275"/>
            <ac:spMk id="3" creationId="{2EA19335-8A0F-452B-AD6D-7E7AF8E7E407}"/>
          </ac:spMkLst>
        </pc:spChg>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del mod">
          <ac:chgData name="Sofie Raeymakers" userId="12e7d2fcde2e838b" providerId="LiveId" clId="{7A3C73DE-B737-408B-A875-D51D831F8714}" dt="2021-10-21T13:03:18.180" v="3103" actId="478"/>
          <ac:picMkLst>
            <pc:docMk/>
            <pc:sldMk cId="1158012220" sldId="275"/>
            <ac:picMk id="6" creationId="{DAC88300-CFE5-4EAB-9C86-A3D861458036}"/>
          </ac:picMkLst>
        </pc:picChg>
        <pc:picChg chg="add del mod">
          <ac:chgData name="Sofie Raeymakers" userId="12e7d2fcde2e838b" providerId="LiveId" clId="{7A3C73DE-B737-408B-A875-D51D831F8714}" dt="2021-10-21T10:03:47.444" v="1169" actId="478"/>
          <ac:picMkLst>
            <pc:docMk/>
            <pc:sldMk cId="1158012220" sldId="275"/>
            <ac:picMk id="7" creationId="{7BCE14CB-22C8-491E-BE1F-D55C2F4EB6ED}"/>
          </ac:picMkLst>
        </pc:picChg>
        <pc:picChg chg="add mod">
          <ac:chgData name="Sofie Raeymakers" userId="12e7d2fcde2e838b" providerId="LiveId" clId="{7A3C73DE-B737-408B-A875-D51D831F8714}" dt="2021-10-21T13:03:25.004" v="3106" actId="14100"/>
          <ac:picMkLst>
            <pc:docMk/>
            <pc:sldMk cId="1158012220" sldId="275"/>
            <ac:picMk id="9" creationId="{754393BD-1432-4F1F-87D1-00F4A00E90EC}"/>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0T12:00:29.604" v="808"/>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modNotesTx">
        <pc:chgData name="Sofie Raeymakers" userId="12e7d2fcde2e838b" providerId="LiveId" clId="{7A3C73DE-B737-408B-A875-D51D831F8714}" dt="2021-10-20T12:01:08.700" v="858"/>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del mod">
        <pc:chgData name="Sofie Raeymakers" userId="12e7d2fcde2e838b" providerId="LiveId" clId="{7A3C73DE-B737-408B-A875-D51D831F8714}" dt="2021-10-21T12:04:54.372" v="2297" actId="47"/>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1T12:04:48.025" v="2295" actId="14100"/>
          <ac:picMkLst>
            <pc:docMk/>
            <pc:sldMk cId="2299807555" sldId="278"/>
            <ac:picMk id="6" creationId="{AF306CB6-9FA3-4C09-B69E-BA4730E2F37F}"/>
          </ac:picMkLst>
        </pc:picChg>
        <pc:picChg chg="add del mod">
          <ac:chgData name="Sofie Raeymakers" userId="12e7d2fcde2e838b" providerId="LiveId" clId="{7A3C73DE-B737-408B-A875-D51D831F8714}" dt="2021-10-21T12:04:38.574" v="2292" actId="478"/>
          <ac:picMkLst>
            <pc:docMk/>
            <pc:sldMk cId="2299807555" sldId="278"/>
            <ac:picMk id="8" creationId="{D33D93F4-7B90-4F71-9BEB-F0DE9CDC1E0A}"/>
          </ac:picMkLst>
        </pc:picChg>
      </pc:sldChg>
      <pc:sldChg chg="addSp delSp modSp new del mod">
        <pc:chgData name="Sofie Raeymakers" userId="12e7d2fcde2e838b" providerId="LiveId" clId="{7A3C73DE-B737-408B-A875-D51D831F8714}" dt="2021-10-21T12:04:51.479" v="2296" actId="47"/>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modNotesTx">
        <pc:chgData name="Sofie Raeymakers" userId="12e7d2fcde2e838b" providerId="LiveId" clId="{7A3C73DE-B737-408B-A875-D51D831F8714}" dt="2021-10-21T12:06:50.071" v="2414" actId="20577"/>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spChg chg="add del mod">
          <ac:chgData name="Sofie Raeymakers" userId="12e7d2fcde2e838b" providerId="LiveId" clId="{7A3C73DE-B737-408B-A875-D51D831F8714}" dt="2021-10-21T12:05:19.724" v="2301" actId="22"/>
          <ac:spMkLst>
            <pc:docMk/>
            <pc:sldMk cId="1619202233" sldId="280"/>
            <ac:spMk id="5" creationId="{2E23F1D4-9A40-4C86-8246-D68E591A4FAC}"/>
          </ac:spMkLst>
        </pc:spChg>
        <pc:picChg chg="add del mod ord">
          <ac:chgData name="Sofie Raeymakers" userId="12e7d2fcde2e838b" providerId="LiveId" clId="{7A3C73DE-B737-408B-A875-D51D831F8714}" dt="2021-10-21T12:05:00.366" v="2298" actId="478"/>
          <ac:picMkLst>
            <pc:docMk/>
            <pc:sldMk cId="1619202233" sldId="280"/>
            <ac:picMk id="6" creationId="{890130F1-15B6-4D43-B726-493FA9FB3FBD}"/>
          </ac:picMkLst>
        </pc:picChg>
        <pc:picChg chg="add mod">
          <ac:chgData name="Sofie Raeymakers" userId="12e7d2fcde2e838b" providerId="LiveId" clId="{7A3C73DE-B737-408B-A875-D51D831F8714}" dt="2021-10-21T12:06:17.722" v="2312" actId="14100"/>
          <ac:picMkLst>
            <pc:docMk/>
            <pc:sldMk cId="1619202233" sldId="280"/>
            <ac:picMk id="8" creationId="{5EDA0CC0-FD30-4CB9-BE44-4DB3E70B4739}"/>
          </ac:picMkLst>
        </pc:picChg>
        <pc:picChg chg="add mod ord">
          <ac:chgData name="Sofie Raeymakers" userId="12e7d2fcde2e838b" providerId="LiveId" clId="{7A3C73DE-B737-408B-A875-D51D831F8714}" dt="2021-10-21T12:06:14.587" v="2311" actId="14100"/>
          <ac:picMkLst>
            <pc:docMk/>
            <pc:sldMk cId="1619202233" sldId="280"/>
            <ac:picMk id="10" creationId="{4465C6C8-A027-4FF3-AB21-1C806C8FABE1}"/>
          </ac:picMkLst>
        </pc:picChg>
        <pc:picChg chg="add mod">
          <ac:chgData name="Sofie Raeymakers" userId="12e7d2fcde2e838b" providerId="LiveId" clId="{7A3C73DE-B737-408B-A875-D51D831F8714}" dt="2021-10-21T12:06:09.803" v="2310" actId="1076"/>
          <ac:picMkLst>
            <pc:docMk/>
            <pc:sldMk cId="1619202233" sldId="280"/>
            <ac:picMk id="12" creationId="{A6025CD2-5F71-4B91-B0F7-D86AA4BAC7E3}"/>
          </ac:picMkLst>
        </pc:picChg>
      </pc:sldChg>
      <pc:sldChg chg="modSp new mod modNotesTx">
        <pc:chgData name="Sofie Raeymakers" userId="12e7d2fcde2e838b" providerId="LiveId" clId="{7A3C73DE-B737-408B-A875-D51D831F8714}" dt="2021-10-21T12:07:07.821" v="2416"/>
        <pc:sldMkLst>
          <pc:docMk/>
          <pc:sldMk cId="900947200" sldId="281"/>
        </pc:sldMkLst>
        <pc:spChg chg="mod">
          <ac:chgData name="Sofie Raeymakers" userId="12e7d2fcde2e838b" providerId="LiveId" clId="{7A3C73DE-B737-408B-A875-D51D831F8714}" dt="2021-10-20T12:02:27.068" v="877"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1T12:08:04.655" v="2429" actId="20577"/>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1T12:08:04.655" v="2429" actId="20577"/>
          <ac:spMkLst>
            <pc:docMk/>
            <pc:sldMk cId="984616368" sldId="282"/>
            <ac:spMk id="7" creationId="{291DA05D-E14D-42C6-8D69-59FC20AEF772}"/>
          </ac:spMkLst>
        </pc:spChg>
        <pc:picChg chg="add mod ord">
          <ac:chgData name="Sofie Raeymakers" userId="12e7d2fcde2e838b" providerId="LiveId" clId="{7A3C73DE-B737-408B-A875-D51D831F8714}" dt="2021-10-21T12:07:21.273" v="2418" actId="14100"/>
          <ac:picMkLst>
            <pc:docMk/>
            <pc:sldMk cId="984616368" sldId="282"/>
            <ac:picMk id="6" creationId="{41E0855E-4113-4C1B-BAFD-A4802C199B10}"/>
          </ac:picMkLst>
        </pc:picChg>
        <pc:picChg chg="add mod">
          <ac:chgData name="Sofie Raeymakers" userId="12e7d2fcde2e838b" providerId="LiveId" clId="{7A3C73DE-B737-408B-A875-D51D831F8714}" dt="2021-10-21T12:07:24.909" v="2419" actId="14100"/>
          <ac:picMkLst>
            <pc:docMk/>
            <pc:sldMk cId="984616368" sldId="282"/>
            <ac:picMk id="9" creationId="{1DE73121-7897-45E2-8EB5-385E37D87FD8}"/>
          </ac:picMkLst>
        </pc:picChg>
        <pc:picChg chg="add mod">
          <ac:chgData name="Sofie Raeymakers" userId="12e7d2fcde2e838b" providerId="LiveId" clId="{7A3C73DE-B737-408B-A875-D51D831F8714}" dt="2021-10-21T12:07:28.471" v="2420" actId="14100"/>
          <ac:picMkLst>
            <pc:docMk/>
            <pc:sldMk cId="984616368" sldId="282"/>
            <ac:picMk id="11" creationId="{ECD3DC41-19FB-49CD-8F96-FDBC470B6AC0}"/>
          </ac:picMkLst>
        </pc:picChg>
        <pc:picChg chg="add mod">
          <ac:chgData name="Sofie Raeymakers" userId="12e7d2fcde2e838b" providerId="LiveId" clId="{7A3C73DE-B737-408B-A875-D51D831F8714}" dt="2021-10-21T12:07:52.497" v="2427" actId="1076"/>
          <ac:picMkLst>
            <pc:docMk/>
            <pc:sldMk cId="984616368" sldId="282"/>
            <ac:picMk id="13" creationId="{4586138C-6556-46CF-8A14-854BB42B41F1}"/>
          </ac:picMkLst>
        </pc:picChg>
        <pc:picChg chg="add mod">
          <ac:chgData name="Sofie Raeymakers" userId="12e7d2fcde2e838b" providerId="LiveId" clId="{7A3C73DE-B737-408B-A875-D51D831F8714}" dt="2021-10-21T12:07:57.736" v="2428" actId="1076"/>
          <ac:picMkLst>
            <pc:docMk/>
            <pc:sldMk cId="984616368" sldId="282"/>
            <ac:picMk id="15" creationId="{DD7971B4-5410-47ED-8B30-7AD0264CE242}"/>
          </ac:picMkLst>
        </pc:picChg>
        <pc:picChg chg="add mod">
          <ac:chgData name="Sofie Raeymakers" userId="12e7d2fcde2e838b" providerId="LiveId" clId="{7A3C73DE-B737-408B-A875-D51D831F8714}" dt="2021-10-21T12:07:41.037" v="2424" actId="14100"/>
          <ac:picMkLst>
            <pc:docMk/>
            <pc:sldMk cId="984616368" sldId="282"/>
            <ac:picMk id="17" creationId="{81372477-DA6F-40BB-92DB-9CBD3316D8F5}"/>
          </ac:picMkLst>
        </pc:picChg>
        <pc:picChg chg="add mod">
          <ac:chgData name="Sofie Raeymakers" userId="12e7d2fcde2e838b" providerId="LiveId" clId="{7A3C73DE-B737-408B-A875-D51D831F8714}" dt="2021-10-21T12:07:38.050" v="2423" actId="14100"/>
          <ac:picMkLst>
            <pc:docMk/>
            <pc:sldMk cId="984616368" sldId="282"/>
            <ac:picMk id="19" creationId="{E9889480-D3ED-4B3D-9CEE-5194B7AEC2DB}"/>
          </ac:picMkLst>
        </pc:picChg>
        <pc:picChg chg="add mod">
          <ac:chgData name="Sofie Raeymakers" userId="12e7d2fcde2e838b" providerId="LiveId" clId="{7A3C73DE-B737-408B-A875-D51D831F8714}" dt="2021-10-21T12:07:46.136" v="2425" actId="14100"/>
          <ac:picMkLst>
            <pc:docMk/>
            <pc:sldMk cId="984616368" sldId="282"/>
            <ac:picMk id="21" creationId="{8310E858-97B4-4FDD-94F5-CCFD4756B470}"/>
          </ac:picMkLst>
        </pc:picChg>
        <pc:picChg chg="add mod">
          <ac:chgData name="Sofie Raeymakers" userId="12e7d2fcde2e838b" providerId="LiveId" clId="{7A3C73DE-B737-408B-A875-D51D831F8714}" dt="2021-10-21T12:07:48.853" v="2426" actId="14100"/>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1T13:08:43.528" v="3137" actId="14100"/>
        <pc:sldMkLst>
          <pc:docMk/>
          <pc:sldMk cId="1619295335" sldId="283"/>
        </pc:sldMkLst>
        <pc:spChg chg="mod">
          <ac:chgData name="Sofie Raeymakers" userId="12e7d2fcde2e838b" providerId="LiveId" clId="{7A3C73DE-B737-408B-A875-D51D831F8714}" dt="2021-10-21T12:08:38.580" v="2436" actId="20577"/>
          <ac:spMkLst>
            <pc:docMk/>
            <pc:sldMk cId="1619295335" sldId="283"/>
            <ac:spMk id="2" creationId="{D6404797-4339-4C56-8107-F13823B09774}"/>
          </ac:spMkLst>
        </pc:spChg>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spChg chg="add del mod">
          <ac:chgData name="Sofie Raeymakers" userId="12e7d2fcde2e838b" providerId="LiveId" clId="{7A3C73DE-B737-408B-A875-D51D831F8714}" dt="2021-10-21T13:08:38.744" v="3135" actId="22"/>
          <ac:spMkLst>
            <pc:docMk/>
            <pc:sldMk cId="1619295335" sldId="283"/>
            <ac:spMk id="5" creationId="{40C10D16-7B4C-470E-879A-A7CFD2D372CE}"/>
          </ac:spMkLst>
        </pc:spChg>
        <pc:picChg chg="add del mod ord">
          <ac:chgData name="Sofie Raeymakers" userId="12e7d2fcde2e838b" providerId="LiveId" clId="{7A3C73DE-B737-408B-A875-D51D831F8714}" dt="2021-10-21T10:09:01.852" v="1227" actId="478"/>
          <ac:picMkLst>
            <pc:docMk/>
            <pc:sldMk cId="1619295335" sldId="283"/>
            <ac:picMk id="6" creationId="{F7337D87-89D7-4D55-87AC-3D27079753F7}"/>
          </ac:picMkLst>
        </pc:picChg>
        <pc:picChg chg="add del mod">
          <ac:chgData name="Sofie Raeymakers" userId="12e7d2fcde2e838b" providerId="LiveId" clId="{7A3C73DE-B737-408B-A875-D51D831F8714}" dt="2021-10-21T13:08:37.526" v="3134" actId="478"/>
          <ac:picMkLst>
            <pc:docMk/>
            <pc:sldMk cId="1619295335" sldId="283"/>
            <ac:picMk id="8" creationId="{2F3EB891-A76A-423E-84AA-1BF5BFF2EF39}"/>
          </ac:picMkLst>
        </pc:picChg>
        <pc:picChg chg="add del">
          <ac:chgData name="Sofie Raeymakers" userId="12e7d2fcde2e838b" providerId="LiveId" clId="{7A3C73DE-B737-408B-A875-D51D831F8714}" dt="2021-10-21T13:08:34.171" v="3133" actId="22"/>
          <ac:picMkLst>
            <pc:docMk/>
            <pc:sldMk cId="1619295335" sldId="283"/>
            <ac:picMk id="10" creationId="{B2A81885-733E-4B7B-B510-AFB1A051CEB4}"/>
          </ac:picMkLst>
        </pc:picChg>
        <pc:picChg chg="add mod">
          <ac:chgData name="Sofie Raeymakers" userId="12e7d2fcde2e838b" providerId="LiveId" clId="{7A3C73DE-B737-408B-A875-D51D831F8714}" dt="2021-10-21T13:08:32.928" v="3131" actId="571"/>
          <ac:picMkLst>
            <pc:docMk/>
            <pc:sldMk cId="1619295335" sldId="283"/>
            <ac:picMk id="11" creationId="{6D9E3BC9-B0CC-4479-9685-0D1FD8C26775}"/>
          </ac:picMkLst>
        </pc:picChg>
        <pc:picChg chg="add mod ord">
          <ac:chgData name="Sofie Raeymakers" userId="12e7d2fcde2e838b" providerId="LiveId" clId="{7A3C73DE-B737-408B-A875-D51D831F8714}" dt="2021-10-21T13:08:43.528" v="3137" actId="14100"/>
          <ac:picMkLst>
            <pc:docMk/>
            <pc:sldMk cId="1619295335" sldId="283"/>
            <ac:picMk id="13" creationId="{04A64D59-3D83-49DC-993C-DD8412BA2515}"/>
          </ac:picMkLst>
        </pc:picChg>
      </pc:sldChg>
      <pc:sldChg chg="addSp delSp modSp new mod">
        <pc:chgData name="Sofie Raeymakers" userId="12e7d2fcde2e838b" providerId="LiveId" clId="{7A3C73DE-B737-408B-A875-D51D831F8714}" dt="2021-10-21T13:09:05.952" v="3141" actId="14100"/>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spChg chg="add del mod">
          <ac:chgData name="Sofie Raeymakers" userId="12e7d2fcde2e838b" providerId="LiveId" clId="{7A3C73DE-B737-408B-A875-D51D831F8714}" dt="2021-10-21T10:10:12.159" v="1243" actId="478"/>
          <ac:spMkLst>
            <pc:docMk/>
            <pc:sldMk cId="3600137040" sldId="284"/>
            <ac:spMk id="8" creationId="{E0CE98A9-007D-4643-A852-28A57375E294}"/>
          </ac:spMkLst>
        </pc:spChg>
        <pc:spChg chg="add mod">
          <ac:chgData name="Sofie Raeymakers" userId="12e7d2fcde2e838b" providerId="LiveId" clId="{7A3C73DE-B737-408B-A875-D51D831F8714}" dt="2021-10-21T10:10:15.186" v="1245" actId="478"/>
          <ac:spMkLst>
            <pc:docMk/>
            <pc:sldMk cId="3600137040" sldId="284"/>
            <ac:spMk id="11" creationId="{C511256E-0838-466E-8ECF-CC266F9B70DB}"/>
          </ac:spMkLst>
        </pc:spChg>
        <pc:graphicFrameChg chg="add del mod ord modGraphic">
          <ac:chgData name="Sofie Raeymakers" userId="12e7d2fcde2e838b" providerId="LiveId" clId="{7A3C73DE-B737-408B-A875-D51D831F8714}" dt="2021-10-21T10:10:01.749" v="1240" actId="3680"/>
          <ac:graphicFrameMkLst>
            <pc:docMk/>
            <pc:sldMk cId="3600137040" sldId="284"/>
            <ac:graphicFrameMk id="9" creationId="{83394827-4C4B-41DC-8B92-B9C07990BC79}"/>
          </ac:graphicFrameMkLst>
        </pc:graphicFrameChg>
        <pc:picChg chg="add del mod">
          <ac:chgData name="Sofie Raeymakers" userId="12e7d2fcde2e838b" providerId="LiveId" clId="{7A3C73DE-B737-408B-A875-D51D831F8714}" dt="2021-10-21T10:10:13.649" v="1244" actId="22"/>
          <ac:picMkLst>
            <pc:docMk/>
            <pc:sldMk cId="3600137040" sldId="284"/>
            <ac:picMk id="5" creationId="{0CB8F1B7-EB0E-4816-B7F5-08F7FAC810FF}"/>
          </ac:picMkLst>
        </pc:picChg>
        <pc:picChg chg="add del mod ord">
          <ac:chgData name="Sofie Raeymakers" userId="12e7d2fcde2e838b" providerId="LiveId" clId="{7A3C73DE-B737-408B-A875-D51D831F8714}" dt="2021-10-21T10:10:15.186" v="1245" actId="478"/>
          <ac:picMkLst>
            <pc:docMk/>
            <pc:sldMk cId="3600137040" sldId="284"/>
            <ac:picMk id="6" creationId="{26B52CC6-5252-4908-9369-5E4722C6B1A8}"/>
          </ac:picMkLst>
        </pc:picChg>
        <pc:picChg chg="add del mod">
          <ac:chgData name="Sofie Raeymakers" userId="12e7d2fcde2e838b" providerId="LiveId" clId="{7A3C73DE-B737-408B-A875-D51D831F8714}" dt="2021-10-21T13:08:57.306" v="3138" actId="478"/>
          <ac:picMkLst>
            <pc:docMk/>
            <pc:sldMk cId="3600137040" sldId="284"/>
            <ac:picMk id="13" creationId="{91416AB0-4206-4A04-9D8F-A2CD2C28B201}"/>
          </ac:picMkLst>
        </pc:picChg>
        <pc:picChg chg="add mod">
          <ac:chgData name="Sofie Raeymakers" userId="12e7d2fcde2e838b" providerId="LiveId" clId="{7A3C73DE-B737-408B-A875-D51D831F8714}" dt="2021-10-21T13:09:05.952" v="3141" actId="14100"/>
          <ac:picMkLst>
            <pc:docMk/>
            <pc:sldMk cId="3600137040" sldId="284"/>
            <ac:picMk id="15" creationId="{F2CD4A29-2814-4E73-9457-7AA2115D2218}"/>
          </ac:picMkLst>
        </pc:picChg>
      </pc:sldChg>
      <pc:sldChg chg="addSp delSp modSp new mod">
        <pc:chgData name="Sofie Raeymakers" userId="12e7d2fcde2e838b" providerId="LiveId" clId="{7A3C73DE-B737-408B-A875-D51D831F8714}" dt="2021-10-21T13:10:15.584" v="3148" actId="14100"/>
        <pc:sldMkLst>
          <pc:docMk/>
          <pc:sldMk cId="2641060656" sldId="285"/>
        </pc:sldMkLst>
        <pc:spChg chg="mod">
          <ac:chgData name="Sofie Raeymakers" userId="12e7d2fcde2e838b" providerId="LiveId" clId="{7A3C73DE-B737-408B-A875-D51D831F8714}" dt="2021-10-21T12:08:46.272" v="2443" actId="20577"/>
          <ac:spMkLst>
            <pc:docMk/>
            <pc:sldMk cId="2641060656" sldId="285"/>
            <ac:spMk id="2" creationId="{5BC391EE-3DDB-4C15-85A2-F8D809FCCD56}"/>
          </ac:spMkLst>
        </pc:spChg>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spChg chg="add mod">
          <ac:chgData name="Sofie Raeymakers" userId="12e7d2fcde2e838b" providerId="LiveId" clId="{7A3C73DE-B737-408B-A875-D51D831F8714}" dt="2021-10-21T13:10:12.540" v="3147" actId="20577"/>
          <ac:spMkLst>
            <pc:docMk/>
            <pc:sldMk cId="2641060656" sldId="285"/>
            <ac:spMk id="5" creationId="{0C5FEE25-E1C6-4CEF-8B47-067D8B1AF61B}"/>
          </ac:spMkLst>
        </pc:spChg>
        <pc:picChg chg="add del mod ord">
          <ac:chgData name="Sofie Raeymakers" userId="12e7d2fcde2e838b" providerId="LiveId" clId="{7A3C73DE-B737-408B-A875-D51D831F8714}" dt="2021-10-21T10:10:40.871" v="1249" actId="478"/>
          <ac:picMkLst>
            <pc:docMk/>
            <pc:sldMk cId="2641060656" sldId="285"/>
            <ac:picMk id="6" creationId="{3F7BC4D6-1ACF-467A-B14B-DECC567B7C3F}"/>
          </ac:picMkLst>
        </pc:picChg>
        <pc:picChg chg="add del mod">
          <ac:chgData name="Sofie Raeymakers" userId="12e7d2fcde2e838b" providerId="LiveId" clId="{7A3C73DE-B737-408B-A875-D51D831F8714}" dt="2021-10-21T13:09:59.150" v="3142" actId="478"/>
          <ac:picMkLst>
            <pc:docMk/>
            <pc:sldMk cId="2641060656" sldId="285"/>
            <ac:picMk id="8" creationId="{1D5E29CF-57D3-4D45-8BD3-759E90893476}"/>
          </ac:picMkLst>
        </pc:picChg>
        <pc:picChg chg="add mod">
          <ac:chgData name="Sofie Raeymakers" userId="12e7d2fcde2e838b" providerId="LiveId" clId="{7A3C73DE-B737-408B-A875-D51D831F8714}" dt="2021-10-21T13:10:15.584" v="3148" actId="14100"/>
          <ac:picMkLst>
            <pc:docMk/>
            <pc:sldMk cId="2641060656" sldId="285"/>
            <ac:picMk id="10" creationId="{303663B2-DF0E-49AA-A9BD-442D9AF57E4B}"/>
          </ac:picMkLst>
        </pc:picChg>
      </pc:sldChg>
      <pc:sldChg chg="addSp delSp modSp new mod modNotesTx">
        <pc:chgData name="Sofie Raeymakers" userId="12e7d2fcde2e838b" providerId="LiveId" clId="{7A3C73DE-B737-408B-A875-D51D831F8714}" dt="2021-10-21T12:10:45.244" v="2751" actId="20577"/>
        <pc:sldMkLst>
          <pc:docMk/>
          <pc:sldMk cId="405664746" sldId="286"/>
        </pc:sldMkLst>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picChg chg="add mod ord">
          <ac:chgData name="Sofie Raeymakers" userId="12e7d2fcde2e838b" providerId="LiveId" clId="{7A3C73DE-B737-408B-A875-D51D831F8714}" dt="2021-10-20T12:11:05.113" v="1064" actId="14100"/>
          <ac:picMkLst>
            <pc:docMk/>
            <pc:sldMk cId="405664746" sldId="286"/>
            <ac:picMk id="6" creationId="{15D473E0-3EA9-47FD-8534-4A666506520F}"/>
          </ac:picMkLst>
        </pc:picChg>
        <pc:picChg chg="add mod">
          <ac:chgData name="Sofie Raeymakers" userId="12e7d2fcde2e838b" providerId="LiveId" clId="{7A3C73DE-B737-408B-A875-D51D831F8714}" dt="2021-10-20T12:11:23.519" v="1067" actId="1076"/>
          <ac:picMkLst>
            <pc:docMk/>
            <pc:sldMk cId="405664746" sldId="286"/>
            <ac:picMk id="8" creationId="{B3EADAEF-7B97-4C7C-89A0-DF920D7C6651}"/>
          </ac:picMkLst>
        </pc:picChg>
        <pc:picChg chg="add mod">
          <ac:chgData name="Sofie Raeymakers" userId="12e7d2fcde2e838b" providerId="LiveId" clId="{7A3C73DE-B737-408B-A875-D51D831F8714}" dt="2021-10-20T12:11:43.577" v="1071" actId="1076"/>
          <ac:picMkLst>
            <pc:docMk/>
            <pc:sldMk cId="405664746" sldId="286"/>
            <ac:picMk id="10" creationId="{04068DB8-EFE6-40D1-B978-9084518C72C8}"/>
          </ac:picMkLst>
        </pc:picChg>
        <pc:picChg chg="add mod">
          <ac:chgData name="Sofie Raeymakers" userId="12e7d2fcde2e838b" providerId="LiveId" clId="{7A3C73DE-B737-408B-A875-D51D831F8714}" dt="2021-10-20T12:12:00.907" v="1074" actId="14100"/>
          <ac:picMkLst>
            <pc:docMk/>
            <pc:sldMk cId="405664746" sldId="286"/>
            <ac:picMk id="12" creationId="{DFBDF833-9EBE-44C8-BE62-49DB770E099F}"/>
          </ac:picMkLst>
        </pc:picChg>
      </pc:sldChg>
      <pc:sldChg chg="modSp new mod">
        <pc:chgData name="Sofie Raeymakers" userId="12e7d2fcde2e838b" providerId="LiveId" clId="{7A3C73DE-B737-408B-A875-D51D831F8714}" dt="2021-10-20T13:09:25.860" v="1098" actId="20577"/>
        <pc:sldMkLst>
          <pc:docMk/>
          <pc:sldMk cId="1979626094" sldId="287"/>
        </pc:sldMkLst>
        <pc:spChg chg="mod">
          <ac:chgData name="Sofie Raeymakers" userId="12e7d2fcde2e838b" providerId="LiveId" clId="{7A3C73DE-B737-408B-A875-D51D831F8714}" dt="2021-10-20T13:09:25.860" v="1098"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1T12:34:39.926" v="3096" actId="1076"/>
        <pc:sldMkLst>
          <pc:docMk/>
          <pc:sldMk cId="3455677313" sldId="288"/>
        </pc:sldMkLst>
        <pc:spChg chg="mod">
          <ac:chgData name="Sofie Raeymakers" userId="12e7d2fcde2e838b" providerId="LiveId" clId="{7A3C73DE-B737-408B-A875-D51D831F8714}" dt="2021-10-21T12:11:21.975" v="2775" actId="20577"/>
          <ac:spMkLst>
            <pc:docMk/>
            <pc:sldMk cId="3455677313" sldId="288"/>
            <ac:spMk id="2" creationId="{EA61961B-769B-4E5C-91F7-68594DF91F5B}"/>
          </ac:spMkLst>
        </pc:spChg>
        <pc:spChg chg="del">
          <ac:chgData name="Sofie Raeymakers" userId="12e7d2fcde2e838b" providerId="LiveId" clId="{7A3C73DE-B737-408B-A875-D51D831F8714}" dt="2021-10-20T13:11:39.211" v="1100"/>
          <ac:spMkLst>
            <pc:docMk/>
            <pc:sldMk cId="3455677313" sldId="288"/>
            <ac:spMk id="3" creationId="{3A4CBDD4-2748-42C3-91A5-54BD2D093A08}"/>
          </ac:spMkLst>
        </pc:spChg>
        <pc:spChg chg="add mod">
          <ac:chgData name="Sofie Raeymakers" userId="12e7d2fcde2e838b" providerId="LiveId" clId="{7A3C73DE-B737-408B-A875-D51D831F8714}" dt="2021-10-21T12:12:46.060" v="2987" actId="20577"/>
          <ac:spMkLst>
            <pc:docMk/>
            <pc:sldMk cId="3455677313" sldId="288"/>
            <ac:spMk id="3" creationId="{5867DA71-4456-4ECB-94AC-E591944CA03E}"/>
          </ac:spMkLst>
        </pc:spChg>
        <pc:picChg chg="add mod">
          <ac:chgData name="Sofie Raeymakers" userId="12e7d2fcde2e838b" providerId="LiveId" clId="{7A3C73DE-B737-408B-A875-D51D831F8714}" dt="2021-10-21T12:11:36.231" v="2778" actId="1076"/>
          <ac:picMkLst>
            <pc:docMk/>
            <pc:sldMk cId="3455677313" sldId="288"/>
            <ac:picMk id="6" creationId="{6EA3F827-A233-450D-B996-0230A53A23F3}"/>
          </ac:picMkLst>
        </pc:picChg>
        <pc:picChg chg="add mod">
          <ac:chgData name="Sofie Raeymakers" userId="12e7d2fcde2e838b" providerId="LiveId" clId="{7A3C73DE-B737-408B-A875-D51D831F8714}" dt="2021-10-21T12:34:39.926" v="3096" actId="1076"/>
          <ac:picMkLst>
            <pc:docMk/>
            <pc:sldMk cId="3455677313" sldId="288"/>
            <ac:picMk id="7" creationId="{9014B9ED-B519-4696-A0FF-64D7712DA387}"/>
          </ac:picMkLst>
        </pc:picChg>
        <pc:picChg chg="add mod">
          <ac:chgData name="Sofie Raeymakers" userId="12e7d2fcde2e838b" providerId="LiveId" clId="{7A3C73DE-B737-408B-A875-D51D831F8714}" dt="2021-10-21T12:33:36.580" v="3086" actId="27614"/>
          <ac:picMkLst>
            <pc:docMk/>
            <pc:sldMk cId="3455677313" sldId="288"/>
            <ac:picMk id="9" creationId="{707D574F-C412-4CF9-877B-0F5AC304EBD0}"/>
          </ac:picMkLst>
        </pc:picChg>
      </pc:sldChg>
      <pc:sldChg chg="addSp delSp modSp new add del mod modNotesTx">
        <pc:chgData name="Sofie Raeymakers" userId="12e7d2fcde2e838b" providerId="LiveId" clId="{7A3C73DE-B737-408B-A875-D51D831F8714}" dt="2021-10-21T13:11:04.216" v="3156" actId="14100"/>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spChg chg="add mod">
          <ac:chgData name="Sofie Raeymakers" userId="12e7d2fcde2e838b" providerId="LiveId" clId="{7A3C73DE-B737-408B-A875-D51D831F8714}" dt="2021-10-21T10:11:17.482" v="1255" actId="478"/>
          <ac:spMkLst>
            <pc:docMk/>
            <pc:sldMk cId="309910183" sldId="289"/>
            <ac:spMk id="5" creationId="{AB7669F1-6934-42B0-948A-2C558EB4A049}"/>
          </ac:spMkLst>
        </pc:spChg>
        <pc:picChg chg="add del mod ord">
          <ac:chgData name="Sofie Raeymakers" userId="12e7d2fcde2e838b" providerId="LiveId" clId="{7A3C73DE-B737-408B-A875-D51D831F8714}" dt="2021-10-21T10:11:17.482" v="1255" actId="478"/>
          <ac:picMkLst>
            <pc:docMk/>
            <pc:sldMk cId="309910183" sldId="289"/>
            <ac:picMk id="6" creationId="{85ED7E16-34A5-4C21-AC38-8E6EA8746637}"/>
          </ac:picMkLst>
        </pc:picChg>
        <pc:picChg chg="add del mod">
          <ac:chgData name="Sofie Raeymakers" userId="12e7d2fcde2e838b" providerId="LiveId" clId="{7A3C73DE-B737-408B-A875-D51D831F8714}" dt="2021-10-21T13:10:54.055" v="3151" actId="478"/>
          <ac:picMkLst>
            <pc:docMk/>
            <pc:sldMk cId="309910183" sldId="289"/>
            <ac:picMk id="8" creationId="{1A459ED2-FBB2-4726-919E-3C2097A28617}"/>
          </ac:picMkLst>
        </pc:picChg>
        <pc:picChg chg="add mod">
          <ac:chgData name="Sofie Raeymakers" userId="12e7d2fcde2e838b" providerId="LiveId" clId="{7A3C73DE-B737-408B-A875-D51D831F8714}" dt="2021-10-21T13:11:04.216" v="3156" actId="14100"/>
          <ac:picMkLst>
            <pc:docMk/>
            <pc:sldMk cId="309910183" sldId="289"/>
            <ac:picMk id="10" creationId="{42027681-1F2F-4D6B-A0E8-68666484C17E}"/>
          </ac:picMkLst>
        </pc:picChg>
      </pc:sldChg>
      <pc:sldChg chg="addSp delSp modSp new mod">
        <pc:chgData name="Sofie Raeymakers" userId="12e7d2fcde2e838b" providerId="LiveId" clId="{7A3C73DE-B737-408B-A875-D51D831F8714}" dt="2021-10-21T13:07:32.786" v="3127" actId="14100"/>
        <pc:sldMkLst>
          <pc:docMk/>
          <pc:sldMk cId="835079589" sldId="290"/>
        </pc:sldMkLst>
        <pc:spChg chg="del">
          <ac:chgData name="Sofie Raeymakers" userId="12e7d2fcde2e838b" providerId="LiveId" clId="{7A3C73DE-B737-408B-A875-D51D831F8714}" dt="2021-10-21T13:07:03.544" v="3121" actId="22"/>
          <ac:spMkLst>
            <pc:docMk/>
            <pc:sldMk cId="835079589" sldId="290"/>
            <ac:spMk id="3" creationId="{C453B642-717C-402E-8BB5-E293681D2CA8}"/>
          </ac:spMkLst>
        </pc:spChg>
        <pc:picChg chg="add mod">
          <ac:chgData name="Sofie Raeymakers" userId="12e7d2fcde2e838b" providerId="LiveId" clId="{7A3C73DE-B737-408B-A875-D51D831F8714}" dt="2021-10-21T13:06:46.748" v="3120" actId="14100"/>
          <ac:picMkLst>
            <pc:docMk/>
            <pc:sldMk cId="835079589" sldId="290"/>
            <ac:picMk id="6" creationId="{3D5369A7-9450-43E1-921F-C0B0814C9E05}"/>
          </ac:picMkLst>
        </pc:picChg>
        <pc:picChg chg="add mod ord">
          <ac:chgData name="Sofie Raeymakers" userId="12e7d2fcde2e838b" providerId="LiveId" clId="{7A3C73DE-B737-408B-A875-D51D831F8714}" dt="2021-10-21T13:07:10.424" v="3124" actId="1076"/>
          <ac:picMkLst>
            <pc:docMk/>
            <pc:sldMk cId="835079589" sldId="290"/>
            <ac:picMk id="8" creationId="{FD49118F-D7AB-4199-8819-4E9A1FF0038F}"/>
          </ac:picMkLst>
        </pc:picChg>
        <pc:picChg chg="add mod">
          <ac:chgData name="Sofie Raeymakers" userId="12e7d2fcde2e838b" providerId="LiveId" clId="{7A3C73DE-B737-408B-A875-D51D831F8714}" dt="2021-10-21T13:07:32.786" v="3127" actId="14100"/>
          <ac:picMkLst>
            <pc:docMk/>
            <pc:sldMk cId="835079589" sldId="290"/>
            <ac:picMk id="10" creationId="{CD99604E-54BF-46F6-AE7A-1F87CCC9F175}"/>
          </ac:picMkLst>
        </pc:picChg>
      </pc:sldChg>
      <pc:sldChg chg="modSp new del mod">
        <pc:chgData name="Sofie Raeymakers" userId="12e7d2fcde2e838b" providerId="LiveId" clId="{7A3C73DE-B737-408B-A875-D51D831F8714}" dt="2021-10-21T12:13:24.088" v="3001" actId="680"/>
        <pc:sldMkLst>
          <pc:docMk/>
          <pc:sldMk cId="3059472525" sldId="290"/>
        </pc:sldMkLst>
        <pc:spChg chg="mod">
          <ac:chgData name="Sofie Raeymakers" userId="12e7d2fcde2e838b" providerId="LiveId" clId="{7A3C73DE-B737-408B-A875-D51D831F8714}" dt="2021-10-21T12:13:23.678" v="3000" actId="20577"/>
          <ac:spMkLst>
            <pc:docMk/>
            <pc:sldMk cId="3059472525" sldId="290"/>
            <ac:spMk id="3" creationId="{378F0B13-638F-4B1A-B0D4-DE9C391CC95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21/10/2021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even when we control for </a:t>
            </a:r>
            <a:r>
              <a:rPr lang="en-GB" sz="12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2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We also see a significant difference between PMS in follicular and in premenstrual phase, with the people with PMS having higher stress scores in the premenstrual phase, which is when they would be having their PMS symptoms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22664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BSRI </a:t>
            </a:r>
            <a:r>
              <a:rPr lang="nl-BE" dirty="0" err="1"/>
              <a:t>measures</a:t>
            </a:r>
            <a:r>
              <a:rPr lang="nl-BE" dirty="0"/>
              <a:t> </a:t>
            </a:r>
            <a:r>
              <a:rPr lang="nl-BE" dirty="0" err="1"/>
              <a:t>rumination</a:t>
            </a:r>
            <a:r>
              <a:rPr lang="nl-BE" dirty="0"/>
              <a:t>. We found </a:t>
            </a:r>
            <a:r>
              <a:rPr lang="nl-BE" dirty="0" err="1"/>
              <a:t>that</a:t>
            </a:r>
            <a:r>
              <a:rPr lang="nl-BE" dirty="0"/>
              <a:t> </a:t>
            </a:r>
            <a:r>
              <a:rPr lang="nl-BE" dirty="0" err="1"/>
              <a:t>people</a:t>
            </a:r>
            <a:r>
              <a:rPr lang="nl-BE" dirty="0"/>
              <a:t> </a:t>
            </a:r>
            <a:r>
              <a:rPr lang="nl-BE" dirty="0" err="1"/>
              <a:t>with</a:t>
            </a:r>
            <a:r>
              <a:rPr lang="nl-BE" dirty="0"/>
              <a:t> PMS score </a:t>
            </a:r>
            <a:r>
              <a:rPr lang="nl-BE" dirty="0" err="1"/>
              <a:t>higher</a:t>
            </a:r>
            <a:r>
              <a:rPr lang="nl-BE" dirty="0"/>
              <a:t> on </a:t>
            </a:r>
            <a:r>
              <a:rPr lang="nl-BE" dirty="0" err="1"/>
              <a:t>this</a:t>
            </a:r>
            <a:r>
              <a:rPr lang="nl-BE" dirty="0"/>
              <a:t> </a:t>
            </a:r>
            <a:r>
              <a:rPr lang="nl-BE" dirty="0" err="1"/>
              <a:t>scale</a:t>
            </a:r>
            <a:r>
              <a:rPr lang="nl-BE" dirty="0"/>
              <a:t> </a:t>
            </a:r>
            <a:r>
              <a:rPr lang="nl-BE" dirty="0" err="1"/>
              <a:t>than</a:t>
            </a:r>
            <a:r>
              <a:rPr lang="nl-BE" dirty="0"/>
              <a:t> </a:t>
            </a:r>
            <a:r>
              <a:rPr lang="nl-BE" dirty="0" err="1"/>
              <a:t>people</a:t>
            </a:r>
            <a:r>
              <a:rPr lang="nl-BE" dirty="0"/>
              <a:t> without PMS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428729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Even </a:t>
            </a:r>
            <a:r>
              <a:rPr lang="nl-BE" dirty="0" err="1"/>
              <a:t>when</a:t>
            </a:r>
            <a:r>
              <a:rPr lang="nl-BE" dirty="0"/>
              <a:t> controlling </a:t>
            </a:r>
            <a:r>
              <a:rPr lang="nl-BE" dirty="0" err="1"/>
              <a:t>for</a:t>
            </a:r>
            <a:r>
              <a:rPr lang="nl-BE" dirty="0"/>
              <a:t> testmoment. </a:t>
            </a:r>
            <a:r>
              <a:rPr lang="nl-BE" dirty="0" err="1"/>
              <a:t>And</a:t>
            </a:r>
            <a:r>
              <a:rPr lang="nl-BE" dirty="0"/>
              <a:t> we </a:t>
            </a:r>
            <a:r>
              <a:rPr lang="nl-BE" dirty="0" err="1"/>
              <a:t>can</a:t>
            </a:r>
            <a:r>
              <a:rPr lang="nl-BE" dirty="0"/>
              <a:t> </a:t>
            </a:r>
            <a:r>
              <a:rPr lang="nl-BE" dirty="0" err="1"/>
              <a:t>also</a:t>
            </a:r>
            <a:r>
              <a:rPr lang="nl-BE" dirty="0"/>
              <a:t> </a:t>
            </a:r>
            <a:r>
              <a:rPr lang="nl-BE" dirty="0" err="1"/>
              <a:t>see</a:t>
            </a:r>
            <a:r>
              <a:rPr lang="nl-BE" dirty="0"/>
              <a:t> </a:t>
            </a:r>
            <a:r>
              <a:rPr lang="nl-BE" dirty="0" err="1"/>
              <a:t>that</a:t>
            </a:r>
            <a:r>
              <a:rPr lang="nl-BE" dirty="0"/>
              <a:t>, </a:t>
            </a:r>
            <a:r>
              <a:rPr lang="nl-BE" dirty="0" err="1"/>
              <a:t>again</a:t>
            </a:r>
            <a:r>
              <a:rPr lang="nl-BE" dirty="0"/>
              <a:t>, </a:t>
            </a:r>
            <a:r>
              <a:rPr lang="nl-BE" dirty="0" err="1"/>
              <a:t>people</a:t>
            </a:r>
            <a:r>
              <a:rPr lang="nl-BE" dirty="0"/>
              <a:t> </a:t>
            </a:r>
            <a:r>
              <a:rPr lang="nl-BE" dirty="0" err="1"/>
              <a:t>with</a:t>
            </a:r>
            <a:r>
              <a:rPr lang="nl-BE" dirty="0"/>
              <a:t> PMS have </a:t>
            </a:r>
            <a:r>
              <a:rPr lang="nl-BE" dirty="0" err="1"/>
              <a:t>higher</a:t>
            </a:r>
            <a:r>
              <a:rPr lang="nl-BE" dirty="0"/>
              <a:t> </a:t>
            </a:r>
            <a:r>
              <a:rPr lang="nl-BE" dirty="0" err="1"/>
              <a:t>rumination</a:t>
            </a:r>
            <a:r>
              <a:rPr lang="nl-BE" dirty="0"/>
              <a:t> </a:t>
            </a:r>
            <a:r>
              <a:rPr lang="nl-BE" dirty="0" err="1"/>
              <a:t>during</a:t>
            </a:r>
            <a:r>
              <a:rPr lang="nl-BE" dirty="0"/>
              <a:t> </a:t>
            </a:r>
            <a:r>
              <a:rPr lang="nl-BE" dirty="0" err="1"/>
              <a:t>the</a:t>
            </a:r>
            <a:r>
              <a:rPr lang="nl-BE" dirty="0"/>
              <a:t> </a:t>
            </a:r>
            <a:r>
              <a:rPr lang="nl-BE" dirty="0" err="1"/>
              <a:t>premenstrual</a:t>
            </a:r>
            <a:r>
              <a:rPr lang="nl-BE" dirty="0"/>
              <a:t> </a:t>
            </a:r>
            <a:r>
              <a:rPr lang="nl-BE" dirty="0" err="1"/>
              <a:t>phase</a:t>
            </a:r>
            <a:r>
              <a:rPr lang="nl-BE" dirty="0"/>
              <a:t>.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03053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407002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r>
              <a:rPr lang="en-GB" dirty="0" err="1"/>
              <a:t>Aggain</a:t>
            </a:r>
            <a:r>
              <a:rPr lang="en-GB" dirty="0"/>
              <a:t>, this is about a trait, not a state.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52745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find</a:t>
            </a:r>
            <a:r>
              <a:rPr lang="nl-BE" dirty="0"/>
              <a:t> </a:t>
            </a:r>
            <a:r>
              <a:rPr lang="nl-BE" dirty="0" err="1"/>
              <a:t>the</a:t>
            </a:r>
            <a:r>
              <a:rPr lang="nl-BE" dirty="0"/>
              <a:t> </a:t>
            </a:r>
            <a:r>
              <a:rPr lang="nl-BE" dirty="0" err="1"/>
              <a:t>same</a:t>
            </a:r>
            <a:r>
              <a:rPr lang="nl-BE" dirty="0"/>
              <a:t> </a:t>
            </a:r>
            <a:r>
              <a:rPr lang="nl-BE" dirty="0" err="1"/>
              <a:t>when</a:t>
            </a:r>
            <a:r>
              <a:rPr lang="nl-BE" dirty="0"/>
              <a:t> controlling </a:t>
            </a:r>
            <a:r>
              <a:rPr lang="nl-BE" dirty="0" err="1"/>
              <a:t>for</a:t>
            </a:r>
            <a:r>
              <a:rPr lang="nl-BE" dirty="0"/>
              <a:t> </a:t>
            </a:r>
            <a:r>
              <a:rPr lang="nl-BE" dirty="0" err="1"/>
              <a:t>TestMoment</a:t>
            </a:r>
            <a:r>
              <a:rPr lang="nl-BE" dirty="0"/>
              <a:t>. </a:t>
            </a:r>
            <a:r>
              <a:rPr lang="nl-BE" dirty="0" err="1"/>
              <a:t>However</a:t>
            </a:r>
            <a:r>
              <a:rPr lang="nl-BE" dirty="0"/>
              <a:t>, we </a:t>
            </a:r>
            <a:r>
              <a:rPr lang="nl-BE" dirty="0" err="1"/>
              <a:t>did</a:t>
            </a:r>
            <a:r>
              <a:rPr lang="nl-BE" dirty="0"/>
              <a:t> </a:t>
            </a:r>
            <a:r>
              <a:rPr lang="nl-BE" dirty="0" err="1"/>
              <a:t>not</a:t>
            </a:r>
            <a:r>
              <a:rPr lang="nl-BE" dirty="0"/>
              <a:t> </a:t>
            </a:r>
            <a:r>
              <a:rPr lang="nl-BE" dirty="0" err="1"/>
              <a:t>find</a:t>
            </a:r>
            <a:r>
              <a:rPr lang="nl-BE" dirty="0"/>
              <a:t> a significant </a:t>
            </a:r>
            <a:r>
              <a:rPr lang="nl-BE" dirty="0" err="1"/>
              <a:t>difference</a:t>
            </a:r>
            <a:r>
              <a:rPr lang="nl-BE" dirty="0"/>
              <a:t> of </a:t>
            </a:r>
            <a:r>
              <a:rPr lang="nl-BE" dirty="0" err="1"/>
              <a:t>the</a:t>
            </a:r>
            <a:r>
              <a:rPr lang="nl-BE" dirty="0"/>
              <a:t> </a:t>
            </a:r>
            <a:r>
              <a:rPr lang="nl-BE" dirty="0" err="1"/>
              <a:t>Arousal</a:t>
            </a:r>
            <a:r>
              <a:rPr lang="nl-BE" dirty="0"/>
              <a:t> levels </a:t>
            </a:r>
            <a:r>
              <a:rPr lang="nl-BE" dirty="0" err="1"/>
              <a:t>between</a:t>
            </a:r>
            <a:r>
              <a:rPr lang="nl-BE" dirty="0"/>
              <a:t> </a:t>
            </a:r>
            <a:r>
              <a:rPr lang="nl-BE" dirty="0" err="1"/>
              <a:t>follicular</a:t>
            </a:r>
            <a:r>
              <a:rPr lang="nl-BE" dirty="0"/>
              <a:t> </a:t>
            </a:r>
            <a:r>
              <a:rPr lang="nl-BE" dirty="0" err="1"/>
              <a:t>and</a:t>
            </a:r>
            <a:r>
              <a:rPr lang="nl-BE" dirty="0"/>
              <a:t> </a:t>
            </a:r>
            <a:r>
              <a:rPr lang="nl-BE" dirty="0" err="1"/>
              <a:t>premenstrual</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23</a:t>
            </a:fld>
            <a:endParaRPr lang="en-GB"/>
          </a:p>
        </p:txBody>
      </p:sp>
    </p:spTree>
    <p:extLst>
      <p:ext uri="{BB962C8B-B14F-4D97-AF65-F5344CB8AC3E}">
        <p14:creationId xmlns:p14="http://schemas.microsoft.com/office/powerpoint/2010/main" val="2277653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PMDD, or Premenstrual Dysphoric Disorder has been added to the DSM recently, this is a more severe version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49426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21-10-2021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21/10/2021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21/10/2021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21/10/2021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21-10-2021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21-10-2021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21-10-2021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21/10/2021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5.gif"/><Relationship Id="rId4" Type="http://schemas.openxmlformats.org/officeDocument/2006/relationships/image" Target="../media/image34.gif"/></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r>
              <a:rPr lang="nl-BE" sz="3600" dirty="0" err="1"/>
              <a:t>Perceived</a:t>
            </a:r>
            <a:r>
              <a:rPr lang="nl-BE" sz="3600" dirty="0"/>
              <a:t> Stress</a:t>
            </a:r>
          </a:p>
          <a:p>
            <a:pPr marL="85725" indent="0">
              <a:buNone/>
            </a:pPr>
            <a:r>
              <a:rPr lang="nl-BE" sz="3600" dirty="0"/>
              <a:t> </a:t>
            </a:r>
            <a:r>
              <a:rPr lang="nl-BE" sz="3600" dirty="0" err="1"/>
              <a:t>Scale</a:t>
            </a:r>
            <a:endParaRPr lang="nl-BE" sz="3600" dirty="0"/>
          </a:p>
          <a:p>
            <a:pPr marL="85725" indent="0">
              <a:buNone/>
            </a:pPr>
            <a:endParaRPr lang="nl-BE" sz="3600" dirty="0"/>
          </a:p>
          <a:p>
            <a:pPr marL="85725" indent="0">
              <a:buNone/>
            </a:pPr>
            <a:r>
              <a:rPr lang="nl-BE" sz="3600" dirty="0"/>
              <a:t>PMS &gt; no PMS</a:t>
            </a:r>
            <a:endParaRPr lang="en-GB"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11" name="Afbeelding 10">
            <a:extLst>
              <a:ext uri="{FF2B5EF4-FFF2-40B4-BE49-F238E27FC236}">
                <a16:creationId xmlns:a16="http://schemas.microsoft.com/office/drawing/2014/main" id="{94C69390-91E4-4EA3-874B-6C1A8405F57E}"/>
              </a:ext>
            </a:extLst>
          </p:cNvPr>
          <p:cNvPicPr>
            <a:picLocks noChangeAspect="1"/>
          </p:cNvPicPr>
          <p:nvPr/>
        </p:nvPicPr>
        <p:blipFill>
          <a:blip r:embed="rId3"/>
          <a:stretch>
            <a:fillRect/>
          </a:stretch>
        </p:blipFill>
        <p:spPr>
          <a:xfrm>
            <a:off x="4593877" y="252000"/>
            <a:ext cx="13006055" cy="9876371"/>
          </a:xfrm>
          <a:prstGeom prst="rect">
            <a:avLst/>
          </a:prstGeom>
        </p:spPr>
      </p:pic>
    </p:spTree>
    <p:extLst>
      <p:ext uri="{BB962C8B-B14F-4D97-AF65-F5344CB8AC3E}">
        <p14:creationId xmlns:p14="http://schemas.microsoft.com/office/powerpoint/2010/main" val="32961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normAutofit/>
          </a:bodyPr>
          <a:lstStyle/>
          <a:p>
            <a:pPr marL="85725" indent="0">
              <a:buNone/>
            </a:pPr>
            <a:r>
              <a:rPr lang="nl-BE" sz="3200" dirty="0"/>
              <a:t>PMS </a:t>
            </a:r>
            <a:r>
              <a:rPr lang="nl-BE" sz="3200" dirty="0" err="1"/>
              <a:t>follicular</a:t>
            </a:r>
            <a:r>
              <a:rPr lang="nl-BE" sz="3200" dirty="0"/>
              <a:t> &lt;</a:t>
            </a:r>
          </a:p>
          <a:p>
            <a:pPr marL="85725" indent="0">
              <a:buNone/>
            </a:pPr>
            <a:r>
              <a:rPr lang="nl-BE" sz="3200" dirty="0"/>
              <a:t>PMS </a:t>
            </a:r>
            <a:r>
              <a:rPr lang="nl-BE" sz="3200" dirty="0" err="1"/>
              <a:t>premenstrual</a:t>
            </a:r>
            <a:endParaRPr lang="en-GB" sz="3200" dirty="0"/>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9" name="Afbeelding 8">
            <a:extLst>
              <a:ext uri="{FF2B5EF4-FFF2-40B4-BE49-F238E27FC236}">
                <a16:creationId xmlns:a16="http://schemas.microsoft.com/office/drawing/2014/main" id="{754393BD-1432-4F1F-87D1-00F4A00E90EC}"/>
              </a:ext>
            </a:extLst>
          </p:cNvPr>
          <p:cNvPicPr>
            <a:picLocks noChangeAspect="1"/>
          </p:cNvPicPr>
          <p:nvPr/>
        </p:nvPicPr>
        <p:blipFill>
          <a:blip r:embed="rId3"/>
          <a:stretch>
            <a:fillRect/>
          </a:stretch>
        </p:blipFill>
        <p:spPr>
          <a:xfrm>
            <a:off x="4759968" y="0"/>
            <a:ext cx="12578707" cy="9753600"/>
          </a:xfrm>
          <a:prstGeom prst="rect">
            <a:avLst/>
          </a:prstGeom>
        </p:spPr>
      </p:pic>
    </p:spTree>
    <p:extLst>
      <p:ext uri="{BB962C8B-B14F-4D97-AF65-F5344CB8AC3E}">
        <p14:creationId xmlns:p14="http://schemas.microsoft.com/office/powerpoint/2010/main" val="115801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r>
              <a:rPr lang="nl-BE" sz="2800" dirty="0"/>
              <a:t>Brief State </a:t>
            </a:r>
            <a:r>
              <a:rPr lang="nl-BE" sz="2800" dirty="0" err="1"/>
              <a:t>Rumination</a:t>
            </a:r>
            <a:r>
              <a:rPr lang="nl-BE" sz="2800" dirty="0"/>
              <a:t> </a:t>
            </a:r>
          </a:p>
          <a:p>
            <a:pPr marL="85725" indent="0">
              <a:buNone/>
            </a:pPr>
            <a:r>
              <a:rPr lang="nl-BE" sz="2800" dirty="0"/>
              <a:t>Index</a:t>
            </a:r>
          </a:p>
          <a:p>
            <a:pPr marL="85725" indent="0">
              <a:buNone/>
            </a:pPr>
            <a:endParaRPr lang="nl-BE" sz="2800" dirty="0"/>
          </a:p>
          <a:p>
            <a:pPr marL="85725" indent="0">
              <a:buNone/>
            </a:pPr>
            <a:r>
              <a:rPr lang="nl-BE" sz="2800" dirty="0"/>
              <a:t>PMS &gt; no PMS</a:t>
            </a:r>
          </a:p>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8" name="Afbeelding 7">
            <a:extLst>
              <a:ext uri="{FF2B5EF4-FFF2-40B4-BE49-F238E27FC236}">
                <a16:creationId xmlns:a16="http://schemas.microsoft.com/office/drawing/2014/main" id="{35F5C6DC-BA08-4D05-A673-67B77EA9F929}"/>
              </a:ext>
            </a:extLst>
          </p:cNvPr>
          <p:cNvPicPr>
            <a:picLocks noChangeAspect="1"/>
          </p:cNvPicPr>
          <p:nvPr/>
        </p:nvPicPr>
        <p:blipFill>
          <a:blip r:embed="rId3"/>
          <a:stretch>
            <a:fillRect/>
          </a:stretch>
        </p:blipFill>
        <p:spPr>
          <a:xfrm>
            <a:off x="4791748" y="0"/>
            <a:ext cx="12546928" cy="9467992"/>
          </a:xfrm>
          <a:prstGeom prst="rect">
            <a:avLst/>
          </a:prstGeom>
        </p:spPr>
      </p:pic>
    </p:spTree>
    <p:extLst>
      <p:ext uri="{BB962C8B-B14F-4D97-AF65-F5344CB8AC3E}">
        <p14:creationId xmlns:p14="http://schemas.microsoft.com/office/powerpoint/2010/main" val="29365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7" name="Afbeelding 6">
            <a:extLst>
              <a:ext uri="{FF2B5EF4-FFF2-40B4-BE49-F238E27FC236}">
                <a16:creationId xmlns:a16="http://schemas.microsoft.com/office/drawing/2014/main" id="{1EA9A456-27B6-4AC3-9A8D-904198BF0E59}"/>
              </a:ext>
            </a:extLst>
          </p:cNvPr>
          <p:cNvPicPr>
            <a:picLocks noChangeAspect="1"/>
          </p:cNvPicPr>
          <p:nvPr/>
        </p:nvPicPr>
        <p:blipFill>
          <a:blip r:embed="rId3"/>
          <a:stretch>
            <a:fillRect/>
          </a:stretch>
        </p:blipFill>
        <p:spPr>
          <a:xfrm>
            <a:off x="2269671" y="0"/>
            <a:ext cx="12825063" cy="9751826"/>
          </a:xfrm>
          <a:prstGeom prst="rect">
            <a:avLst/>
          </a:prstGeom>
        </p:spPr>
      </p:pic>
    </p:spTree>
    <p:extLst>
      <p:ext uri="{BB962C8B-B14F-4D97-AF65-F5344CB8AC3E}">
        <p14:creationId xmlns:p14="http://schemas.microsoft.com/office/powerpoint/2010/main" val="19065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14</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10" name="Tijdelijke aanduiding voor inhoud 9">
            <a:extLst>
              <a:ext uri="{FF2B5EF4-FFF2-40B4-BE49-F238E27FC236}">
                <a16:creationId xmlns:a16="http://schemas.microsoft.com/office/drawing/2014/main" id="{4465C6C8-A027-4FF3-AB21-1C806C8FABE1}"/>
              </a:ext>
            </a:extLst>
          </p:cNvPr>
          <p:cNvPicPr>
            <a:picLocks noGrp="1" noChangeAspect="1"/>
          </p:cNvPicPr>
          <p:nvPr>
            <p:ph idx="1"/>
          </p:nvPr>
        </p:nvPicPr>
        <p:blipFill>
          <a:blip r:embed="rId3"/>
          <a:stretch>
            <a:fillRect/>
          </a:stretch>
        </p:blipFill>
        <p:spPr>
          <a:xfrm>
            <a:off x="8858586" y="1"/>
            <a:ext cx="8480087" cy="4876799"/>
          </a:xfrm>
        </p:spPr>
      </p:pic>
      <p:pic>
        <p:nvPicPr>
          <p:cNvPr id="8" name="Afbeelding 7">
            <a:extLst>
              <a:ext uri="{FF2B5EF4-FFF2-40B4-BE49-F238E27FC236}">
                <a16:creationId xmlns:a16="http://schemas.microsoft.com/office/drawing/2014/main" id="{5EDA0CC0-FD30-4CB9-BE44-4DB3E70B4739}"/>
              </a:ext>
            </a:extLst>
          </p:cNvPr>
          <p:cNvPicPr>
            <a:picLocks noChangeAspect="1"/>
          </p:cNvPicPr>
          <p:nvPr/>
        </p:nvPicPr>
        <p:blipFill>
          <a:blip r:embed="rId4"/>
          <a:stretch>
            <a:fillRect/>
          </a:stretch>
        </p:blipFill>
        <p:spPr>
          <a:xfrm>
            <a:off x="1" y="0"/>
            <a:ext cx="8480088" cy="4879266"/>
          </a:xfrm>
          <a:prstGeom prst="rect">
            <a:avLst/>
          </a:prstGeom>
        </p:spPr>
      </p:pic>
      <p:pic>
        <p:nvPicPr>
          <p:cNvPr id="12" name="Afbeelding 11">
            <a:extLst>
              <a:ext uri="{FF2B5EF4-FFF2-40B4-BE49-F238E27FC236}">
                <a16:creationId xmlns:a16="http://schemas.microsoft.com/office/drawing/2014/main" id="{A6025CD2-5F71-4B91-B0F7-D86AA4BAC7E3}"/>
              </a:ext>
            </a:extLst>
          </p:cNvPr>
          <p:cNvPicPr>
            <a:picLocks noChangeAspect="1"/>
          </p:cNvPicPr>
          <p:nvPr/>
        </p:nvPicPr>
        <p:blipFill>
          <a:blip r:embed="rId5"/>
          <a:stretch>
            <a:fillRect/>
          </a:stretch>
        </p:blipFill>
        <p:spPr>
          <a:xfrm>
            <a:off x="4469661" y="4876800"/>
            <a:ext cx="8551596" cy="4917731"/>
          </a:xfrm>
          <a:prstGeom prst="rect">
            <a:avLst/>
          </a:prstGeom>
        </p:spPr>
      </p:pic>
    </p:spTree>
    <p:extLst>
      <p:ext uri="{BB962C8B-B14F-4D97-AF65-F5344CB8AC3E}">
        <p14:creationId xmlns:p14="http://schemas.microsoft.com/office/powerpoint/2010/main" val="1619202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02F5C-541B-4B02-85AD-447B00028EA9}"/>
              </a:ext>
            </a:extLst>
          </p:cNvPr>
          <p:cNvSpPr>
            <a:spLocks noGrp="1"/>
          </p:cNvSpPr>
          <p:nvPr>
            <p:ph type="title"/>
          </p:nvPr>
        </p:nvSpPr>
        <p:spPr/>
        <p:txBody>
          <a:bodyPr/>
          <a:lstStyle/>
          <a:p>
            <a:endParaRPr lang="en-GB"/>
          </a:p>
        </p:txBody>
      </p:sp>
      <p:pic>
        <p:nvPicPr>
          <p:cNvPr id="8" name="Tijdelijke aanduiding voor inhoud 7">
            <a:extLst>
              <a:ext uri="{FF2B5EF4-FFF2-40B4-BE49-F238E27FC236}">
                <a16:creationId xmlns:a16="http://schemas.microsoft.com/office/drawing/2014/main" id="{FD49118F-D7AB-4199-8819-4E9A1FF0038F}"/>
              </a:ext>
            </a:extLst>
          </p:cNvPr>
          <p:cNvPicPr>
            <a:picLocks noGrp="1" noChangeAspect="1"/>
          </p:cNvPicPr>
          <p:nvPr>
            <p:ph idx="1"/>
          </p:nvPr>
        </p:nvPicPr>
        <p:blipFill>
          <a:blip r:embed="rId2"/>
          <a:stretch>
            <a:fillRect/>
          </a:stretch>
        </p:blipFill>
        <p:spPr>
          <a:xfrm>
            <a:off x="9156359" y="0"/>
            <a:ext cx="8209158" cy="5123394"/>
          </a:xfrm>
        </p:spPr>
      </p:pic>
      <p:sp>
        <p:nvSpPr>
          <p:cNvPr id="4" name="Tijdelijke aanduiding voor dianummer 3">
            <a:extLst>
              <a:ext uri="{FF2B5EF4-FFF2-40B4-BE49-F238E27FC236}">
                <a16:creationId xmlns:a16="http://schemas.microsoft.com/office/drawing/2014/main" id="{BC232052-E696-4505-B732-DF4B84B9C018}"/>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6" name="Afbeelding 5">
            <a:extLst>
              <a:ext uri="{FF2B5EF4-FFF2-40B4-BE49-F238E27FC236}">
                <a16:creationId xmlns:a16="http://schemas.microsoft.com/office/drawing/2014/main" id="{3D5369A7-9450-43E1-921F-C0B0814C9E05}"/>
              </a:ext>
            </a:extLst>
          </p:cNvPr>
          <p:cNvPicPr>
            <a:picLocks noChangeAspect="1"/>
          </p:cNvPicPr>
          <p:nvPr/>
        </p:nvPicPr>
        <p:blipFill>
          <a:blip r:embed="rId3"/>
          <a:stretch>
            <a:fillRect/>
          </a:stretch>
        </p:blipFill>
        <p:spPr>
          <a:xfrm>
            <a:off x="1" y="1"/>
            <a:ext cx="7632054" cy="4876800"/>
          </a:xfrm>
          <a:prstGeom prst="rect">
            <a:avLst/>
          </a:prstGeom>
        </p:spPr>
      </p:pic>
      <p:pic>
        <p:nvPicPr>
          <p:cNvPr id="10" name="Afbeelding 9">
            <a:extLst>
              <a:ext uri="{FF2B5EF4-FFF2-40B4-BE49-F238E27FC236}">
                <a16:creationId xmlns:a16="http://schemas.microsoft.com/office/drawing/2014/main" id="{CD99604E-54BF-46F6-AE7A-1F87CCC9F175}"/>
              </a:ext>
            </a:extLst>
          </p:cNvPr>
          <p:cNvPicPr>
            <a:picLocks noChangeAspect="1"/>
          </p:cNvPicPr>
          <p:nvPr/>
        </p:nvPicPr>
        <p:blipFill>
          <a:blip r:embed="rId4"/>
          <a:stretch>
            <a:fillRect/>
          </a:stretch>
        </p:blipFill>
        <p:spPr>
          <a:xfrm>
            <a:off x="3859720" y="4944685"/>
            <a:ext cx="7864194" cy="4943410"/>
          </a:xfrm>
          <a:prstGeom prst="rect">
            <a:avLst/>
          </a:prstGeom>
        </p:spPr>
      </p:pic>
    </p:spTree>
    <p:extLst>
      <p:ext uri="{BB962C8B-B14F-4D97-AF65-F5344CB8AC3E}">
        <p14:creationId xmlns:p14="http://schemas.microsoft.com/office/powerpoint/2010/main" val="83507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18</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pic>
        <p:nvPicPr>
          <p:cNvPr id="6" name="Tijdelijke aanduiding voor inhoud 5">
            <a:extLst>
              <a:ext uri="{FF2B5EF4-FFF2-40B4-BE49-F238E27FC236}">
                <a16:creationId xmlns:a16="http://schemas.microsoft.com/office/drawing/2014/main" id="{41E0855E-4113-4C1B-BAFD-A4802C199B10}"/>
              </a:ext>
            </a:extLst>
          </p:cNvPr>
          <p:cNvPicPr>
            <a:picLocks noGrp="1" noChangeAspect="1"/>
          </p:cNvPicPr>
          <p:nvPr>
            <p:ph idx="1"/>
          </p:nvPr>
        </p:nvPicPr>
        <p:blipFill>
          <a:blip r:embed="rId3"/>
          <a:stretch>
            <a:fillRect/>
          </a:stretch>
        </p:blipFill>
        <p:spPr>
          <a:xfrm>
            <a:off x="6982444" y="1115693"/>
            <a:ext cx="7331961" cy="3709521"/>
          </a:xfrm>
        </p:spPr>
      </p:pic>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19</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3092824" cy="6051593"/>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err="1"/>
              <a:t>Valence</a:t>
            </a:r>
            <a:r>
              <a:rPr lang="nl-BE" sz="2500" dirty="0"/>
              <a:t> </a:t>
            </a:r>
            <a:r>
              <a:rPr lang="nl-BE" sz="2500" dirty="0" err="1"/>
              <a:t>and</a:t>
            </a:r>
            <a:r>
              <a:rPr lang="nl-BE" sz="2500" dirty="0"/>
              <a:t> </a:t>
            </a:r>
            <a:r>
              <a:rPr lang="nl-BE" sz="2500" dirty="0" err="1"/>
              <a:t>Arousal</a:t>
            </a: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endParaRPr lang="en-GB" sz="2500" dirty="0"/>
          </a:p>
          <a:p>
            <a:pPr algn="l">
              <a:lnSpc>
                <a:spcPct val="120000"/>
              </a:lnSpc>
            </a:pPr>
            <a:endParaRPr lang="en-GB" sz="2500" dirty="0"/>
          </a:p>
          <a:p>
            <a:pPr algn="l">
              <a:lnSpc>
                <a:spcPct val="120000"/>
              </a:lnSpc>
            </a:pPr>
            <a:r>
              <a:rPr lang="en-GB" sz="2500" dirty="0"/>
              <a:t>- Counterbalanced: image group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4"/>
          <a:stretch>
            <a:fillRect/>
          </a:stretch>
        </p:blipFill>
        <p:spPr>
          <a:xfrm>
            <a:off x="4624220" y="6008427"/>
            <a:ext cx="2296922" cy="1544482"/>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5"/>
          <a:stretch>
            <a:fillRect/>
          </a:stretch>
        </p:blipFill>
        <p:spPr>
          <a:xfrm>
            <a:off x="11378192" y="5881751"/>
            <a:ext cx="2352418" cy="1671158"/>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6"/>
          <a:stretch>
            <a:fillRect/>
          </a:stretch>
        </p:blipFill>
        <p:spPr>
          <a:xfrm>
            <a:off x="7171069" y="5352954"/>
            <a:ext cx="2180138" cy="1873338"/>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7"/>
          <a:stretch>
            <a:fillRect/>
          </a:stretch>
        </p:blipFill>
        <p:spPr>
          <a:xfrm>
            <a:off x="13837391" y="5254532"/>
            <a:ext cx="2214069" cy="1935653"/>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8"/>
          <a:stretch>
            <a:fillRect/>
          </a:stretch>
        </p:blipFill>
        <p:spPr>
          <a:xfrm>
            <a:off x="4802307" y="7594654"/>
            <a:ext cx="2180137" cy="210390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9"/>
          <a:stretch>
            <a:fillRect/>
          </a:stretch>
        </p:blipFill>
        <p:spPr>
          <a:xfrm>
            <a:off x="11378192" y="7754033"/>
            <a:ext cx="2164354" cy="1903589"/>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10"/>
          <a:stretch>
            <a:fillRect/>
          </a:stretch>
        </p:blipFill>
        <p:spPr>
          <a:xfrm>
            <a:off x="7231270" y="7258774"/>
            <a:ext cx="3124962" cy="2290917"/>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1"/>
          <a:stretch>
            <a:fillRect/>
          </a:stretch>
        </p:blipFill>
        <p:spPr>
          <a:xfrm>
            <a:off x="13687028" y="7258774"/>
            <a:ext cx="3338552" cy="2277807"/>
          </a:xfrm>
          <a:prstGeom prst="rect">
            <a:avLst/>
          </a:prstGeom>
        </p:spPr>
      </p:pic>
    </p:spTree>
    <p:extLst>
      <p:ext uri="{BB962C8B-B14F-4D97-AF65-F5344CB8AC3E}">
        <p14:creationId xmlns:p14="http://schemas.microsoft.com/office/powerpoint/2010/main" val="98461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lstStyle/>
          <a:p>
            <a:r>
              <a:rPr lang="nl-NL" dirty="0"/>
              <a:t>Mitchel </a:t>
            </a:r>
            <a:r>
              <a:rPr lang="nl-NL" dirty="0" err="1"/>
              <a:t>Kappens</a:t>
            </a:r>
            <a:r>
              <a:rPr lang="nl-NL" dirty="0"/>
              <a:t> &amp; </a:t>
            </a:r>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20</a:t>
            </a:fld>
            <a:endParaRPr lang="nl-BE" noProof="0" dirty="0"/>
          </a:p>
        </p:txBody>
      </p:sp>
      <p:pic>
        <p:nvPicPr>
          <p:cNvPr id="13" name="Tijdelijke aanduiding voor inhoud 12">
            <a:extLst>
              <a:ext uri="{FF2B5EF4-FFF2-40B4-BE49-F238E27FC236}">
                <a16:creationId xmlns:a16="http://schemas.microsoft.com/office/drawing/2014/main" id="{04A64D59-3D83-49DC-993C-DD8412BA2515}"/>
              </a:ext>
            </a:extLst>
          </p:cNvPr>
          <p:cNvPicPr>
            <a:picLocks noGrp="1" noChangeAspect="1"/>
          </p:cNvPicPr>
          <p:nvPr>
            <p:ph idx="1"/>
          </p:nvPr>
        </p:nvPicPr>
        <p:blipFill>
          <a:blip r:embed="rId3"/>
          <a:stretch>
            <a:fillRect/>
          </a:stretch>
        </p:blipFill>
        <p:spPr>
          <a:xfrm>
            <a:off x="617650" y="1115693"/>
            <a:ext cx="13686179" cy="8711637"/>
          </a:xfrm>
        </p:spPr>
      </p:pic>
    </p:spTree>
    <p:extLst>
      <p:ext uri="{BB962C8B-B14F-4D97-AF65-F5344CB8AC3E}">
        <p14:creationId xmlns:p14="http://schemas.microsoft.com/office/powerpoint/2010/main" val="161929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21</a:t>
            </a:fld>
            <a:endParaRPr lang="nl-BE" noProof="0" dirty="0"/>
          </a:p>
        </p:txBody>
      </p:sp>
      <p:sp>
        <p:nvSpPr>
          <p:cNvPr id="11" name="Tijdelijke aanduiding voor inhoud 10">
            <a:extLst>
              <a:ext uri="{FF2B5EF4-FFF2-40B4-BE49-F238E27FC236}">
                <a16:creationId xmlns:a16="http://schemas.microsoft.com/office/drawing/2014/main" id="{C511256E-0838-466E-8ECF-CC266F9B70DB}"/>
              </a:ext>
            </a:extLst>
          </p:cNvPr>
          <p:cNvSpPr>
            <a:spLocks noGrp="1"/>
          </p:cNvSpPr>
          <p:nvPr>
            <p:ph idx="1"/>
          </p:nvPr>
        </p:nvSpPr>
        <p:spPr/>
        <p:txBody>
          <a:bodyPr/>
          <a:lstStyle/>
          <a:p>
            <a:endParaRPr lang="en-GB" dirty="0"/>
          </a:p>
        </p:txBody>
      </p:sp>
      <p:pic>
        <p:nvPicPr>
          <p:cNvPr id="15" name="Afbeelding 14">
            <a:extLst>
              <a:ext uri="{FF2B5EF4-FFF2-40B4-BE49-F238E27FC236}">
                <a16:creationId xmlns:a16="http://schemas.microsoft.com/office/drawing/2014/main" id="{F2CD4A29-2814-4E73-9457-7AA2115D2218}"/>
              </a:ext>
            </a:extLst>
          </p:cNvPr>
          <p:cNvPicPr>
            <a:picLocks noChangeAspect="1"/>
          </p:cNvPicPr>
          <p:nvPr/>
        </p:nvPicPr>
        <p:blipFill>
          <a:blip r:embed="rId2"/>
          <a:stretch>
            <a:fillRect/>
          </a:stretch>
        </p:blipFill>
        <p:spPr>
          <a:xfrm>
            <a:off x="625420" y="108857"/>
            <a:ext cx="15197386" cy="9508672"/>
          </a:xfrm>
          <a:prstGeom prst="rect">
            <a:avLst/>
          </a:prstGeom>
        </p:spPr>
      </p:pic>
    </p:spTree>
    <p:extLst>
      <p:ext uri="{BB962C8B-B14F-4D97-AF65-F5344CB8AC3E}">
        <p14:creationId xmlns:p14="http://schemas.microsoft.com/office/powerpoint/2010/main" val="3600137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r>
              <a:rPr lang="nl-BE" dirty="0" err="1"/>
              <a:t>Arousal</a:t>
            </a:r>
            <a:endParaRPr lang="en-GB" dirty="0"/>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
        <p:nvSpPr>
          <p:cNvPr id="5" name="Tijdelijke aanduiding voor inhoud 4">
            <a:extLst>
              <a:ext uri="{FF2B5EF4-FFF2-40B4-BE49-F238E27FC236}">
                <a16:creationId xmlns:a16="http://schemas.microsoft.com/office/drawing/2014/main" id="{0C5FEE25-E1C6-4CEF-8B47-067D8B1AF61B}"/>
              </a:ext>
            </a:extLst>
          </p:cNvPr>
          <p:cNvSpPr>
            <a:spLocks noGrp="1"/>
          </p:cNvSpPr>
          <p:nvPr>
            <p:ph idx="1"/>
          </p:nvPr>
        </p:nvSpPr>
        <p:spPr/>
        <p:txBody>
          <a:bodyPr/>
          <a:lstStyle/>
          <a:p>
            <a:pPr marL="85725" indent="0">
              <a:buNone/>
            </a:pPr>
            <a:r>
              <a:rPr lang="nl-BE" dirty="0"/>
              <a:t>PMS &gt; </a:t>
            </a:r>
          </a:p>
          <a:p>
            <a:pPr marL="85725" indent="0">
              <a:buNone/>
            </a:pPr>
            <a:r>
              <a:rPr lang="nl-BE" dirty="0"/>
              <a:t>no PMS</a:t>
            </a:r>
            <a:endParaRPr lang="en-GB" dirty="0"/>
          </a:p>
        </p:txBody>
      </p:sp>
      <p:pic>
        <p:nvPicPr>
          <p:cNvPr id="10" name="Afbeelding 9">
            <a:extLst>
              <a:ext uri="{FF2B5EF4-FFF2-40B4-BE49-F238E27FC236}">
                <a16:creationId xmlns:a16="http://schemas.microsoft.com/office/drawing/2014/main" id="{303663B2-DF0E-49AA-A9BD-442D9AF57E4B}"/>
              </a:ext>
            </a:extLst>
          </p:cNvPr>
          <p:cNvPicPr>
            <a:picLocks noChangeAspect="1"/>
          </p:cNvPicPr>
          <p:nvPr/>
        </p:nvPicPr>
        <p:blipFill>
          <a:blip r:embed="rId2"/>
          <a:stretch>
            <a:fillRect/>
          </a:stretch>
        </p:blipFill>
        <p:spPr>
          <a:xfrm>
            <a:off x="4041166" y="1115693"/>
            <a:ext cx="13297510" cy="8637907"/>
          </a:xfrm>
          <a:prstGeom prst="rect">
            <a:avLst/>
          </a:prstGeom>
        </p:spPr>
      </p:pic>
    </p:spTree>
    <p:extLst>
      <p:ext uri="{BB962C8B-B14F-4D97-AF65-F5344CB8AC3E}">
        <p14:creationId xmlns:p14="http://schemas.microsoft.com/office/powerpoint/2010/main" val="2641060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sp>
        <p:nvSpPr>
          <p:cNvPr id="5" name="Tijdelijke aanduiding voor inhoud 4">
            <a:extLst>
              <a:ext uri="{FF2B5EF4-FFF2-40B4-BE49-F238E27FC236}">
                <a16:creationId xmlns:a16="http://schemas.microsoft.com/office/drawing/2014/main" id="{AB7669F1-6934-42B0-948A-2C558EB4A049}"/>
              </a:ext>
            </a:extLst>
          </p:cNvPr>
          <p:cNvSpPr>
            <a:spLocks noGrp="1"/>
          </p:cNvSpPr>
          <p:nvPr>
            <p:ph idx="1"/>
          </p:nvPr>
        </p:nvSpPr>
        <p:spPr/>
        <p:txBody>
          <a:bodyPr/>
          <a:lstStyle/>
          <a:p>
            <a:endParaRPr lang="en-GB"/>
          </a:p>
        </p:txBody>
      </p:sp>
      <p:pic>
        <p:nvPicPr>
          <p:cNvPr id="10" name="Afbeelding 9">
            <a:extLst>
              <a:ext uri="{FF2B5EF4-FFF2-40B4-BE49-F238E27FC236}">
                <a16:creationId xmlns:a16="http://schemas.microsoft.com/office/drawing/2014/main" id="{42027681-1F2F-4D6B-A0E8-68666484C17E}"/>
              </a:ext>
            </a:extLst>
          </p:cNvPr>
          <p:cNvPicPr>
            <a:picLocks noChangeAspect="1"/>
          </p:cNvPicPr>
          <p:nvPr/>
        </p:nvPicPr>
        <p:blipFill>
          <a:blip r:embed="rId3"/>
          <a:stretch>
            <a:fillRect/>
          </a:stretch>
        </p:blipFill>
        <p:spPr>
          <a:xfrm>
            <a:off x="621341" y="252000"/>
            <a:ext cx="14931084" cy="9501600"/>
          </a:xfrm>
          <a:prstGeom prst="rect">
            <a:avLst/>
          </a:prstGeom>
        </p:spPr>
      </p:pic>
    </p:spTree>
    <p:extLst>
      <p:ext uri="{BB962C8B-B14F-4D97-AF65-F5344CB8AC3E}">
        <p14:creationId xmlns:p14="http://schemas.microsoft.com/office/powerpoint/2010/main" val="309910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2BC3E-3E8D-48A7-892C-2F91C3424CF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15D473E0-3EA9-47FD-8534-4A666506520F}"/>
              </a:ext>
            </a:extLst>
          </p:cNvPr>
          <p:cNvPicPr>
            <a:picLocks noGrp="1" noChangeAspect="1"/>
          </p:cNvPicPr>
          <p:nvPr>
            <p:ph idx="1"/>
          </p:nvPr>
        </p:nvPicPr>
        <p:blipFill>
          <a:blip r:embed="rId3"/>
          <a:stretch>
            <a:fillRect/>
          </a:stretch>
        </p:blipFill>
        <p:spPr>
          <a:xfrm>
            <a:off x="1" y="0"/>
            <a:ext cx="7723344" cy="4450976"/>
          </a:xfrm>
        </p:spPr>
      </p:pic>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pic>
        <p:nvPicPr>
          <p:cNvPr id="8" name="Afbeelding 7">
            <a:extLst>
              <a:ext uri="{FF2B5EF4-FFF2-40B4-BE49-F238E27FC236}">
                <a16:creationId xmlns:a16="http://schemas.microsoft.com/office/drawing/2014/main" id="{B3EADAEF-7B97-4C7C-89A0-DF920D7C6651}"/>
              </a:ext>
            </a:extLst>
          </p:cNvPr>
          <p:cNvPicPr>
            <a:picLocks noChangeAspect="1"/>
          </p:cNvPicPr>
          <p:nvPr/>
        </p:nvPicPr>
        <p:blipFill>
          <a:blip r:embed="rId4"/>
          <a:stretch>
            <a:fillRect/>
          </a:stretch>
        </p:blipFill>
        <p:spPr>
          <a:xfrm>
            <a:off x="8915341" y="134045"/>
            <a:ext cx="7942596" cy="4558979"/>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5"/>
          <a:stretch>
            <a:fillRect/>
          </a:stretch>
        </p:blipFill>
        <p:spPr>
          <a:xfrm>
            <a:off x="8897687" y="5387545"/>
            <a:ext cx="6729158" cy="4232010"/>
          </a:xfrm>
          <a:prstGeom prst="rect">
            <a:avLst/>
          </a:prstGeom>
        </p:spPr>
      </p:pic>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6"/>
          <a:stretch>
            <a:fillRect/>
          </a:stretch>
        </p:blipFill>
        <p:spPr>
          <a:xfrm>
            <a:off x="1" y="4702975"/>
            <a:ext cx="8824476" cy="5182241"/>
          </a:xfrm>
          <a:prstGeom prst="rect">
            <a:avLst/>
          </a:prstGeom>
        </p:spPr>
      </p:pic>
    </p:spTree>
    <p:extLst>
      <p:ext uri="{BB962C8B-B14F-4D97-AF65-F5344CB8AC3E}">
        <p14:creationId xmlns:p14="http://schemas.microsoft.com/office/powerpoint/2010/main" val="40566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25</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r>
              <a:rPr lang="nl-BE" dirty="0"/>
              <a:t>Facial Action </a:t>
            </a:r>
            <a:r>
              <a:rPr lang="nl-BE" dirty="0" err="1"/>
              <a:t>Coding</a:t>
            </a:r>
            <a:endParaRPr lang="en-GB" dirty="0"/>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1142" y="16557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26</a:t>
            </a:fld>
            <a:endParaRPr lang="nl-BE" noProof="0" dirty="0"/>
          </a:p>
        </p:txBody>
      </p:sp>
      <p:sp>
        <p:nvSpPr>
          <p:cNvPr id="3" name="Tekstvak 2">
            <a:extLst>
              <a:ext uri="{FF2B5EF4-FFF2-40B4-BE49-F238E27FC236}">
                <a16:creationId xmlns:a16="http://schemas.microsoft.com/office/drawing/2014/main" id="{5867DA71-4456-4ECB-94AC-E591944CA03E}"/>
              </a:ext>
            </a:extLst>
          </p:cNvPr>
          <p:cNvSpPr txBox="1"/>
          <p:nvPr/>
        </p:nvSpPr>
        <p:spPr>
          <a:xfrm>
            <a:off x="830118" y="2122713"/>
            <a:ext cx="10648868" cy="1434945"/>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a:t>Webcam </a:t>
            </a:r>
            <a:r>
              <a:rPr lang="nl-BE" sz="2500" dirty="0" err="1"/>
              <a:t>would</a:t>
            </a:r>
            <a:r>
              <a:rPr lang="nl-BE" sz="2500" dirty="0"/>
              <a:t> record </a:t>
            </a:r>
            <a:r>
              <a:rPr lang="nl-BE" sz="2500" dirty="0" err="1"/>
              <a:t>participants</a:t>
            </a:r>
            <a:r>
              <a:rPr lang="nl-BE" sz="2500" dirty="0"/>
              <a:t> as </a:t>
            </a:r>
            <a:r>
              <a:rPr lang="nl-BE" sz="2500" dirty="0" err="1"/>
              <a:t>they</a:t>
            </a:r>
            <a:r>
              <a:rPr lang="nl-BE" sz="2500" dirty="0"/>
              <a:t> </a:t>
            </a:r>
            <a:r>
              <a:rPr lang="nl-BE" sz="2500" dirty="0" err="1"/>
              <a:t>judged</a:t>
            </a:r>
            <a:r>
              <a:rPr lang="nl-BE" sz="2500" dirty="0"/>
              <a:t> </a:t>
            </a:r>
            <a:r>
              <a:rPr lang="nl-BE" sz="2500" dirty="0" err="1"/>
              <a:t>the</a:t>
            </a:r>
            <a:r>
              <a:rPr lang="nl-BE" sz="2500" dirty="0"/>
              <a:t> pictures</a:t>
            </a:r>
          </a:p>
          <a:p>
            <a:pPr marL="342900" indent="-342900" algn="l">
              <a:lnSpc>
                <a:spcPct val="120000"/>
              </a:lnSpc>
              <a:buFont typeface="Arial" panose="020B0604020202020204" pitchFamily="34" charset="0"/>
              <a:buChar char="–"/>
            </a:pPr>
            <a:r>
              <a:rPr lang="nl-BE" sz="2500" dirty="0" err="1"/>
              <a:t>Gives</a:t>
            </a:r>
            <a:r>
              <a:rPr lang="nl-BE" sz="2500" dirty="0"/>
              <a:t> </a:t>
            </a:r>
            <a:r>
              <a:rPr lang="nl-BE" sz="2500" dirty="0" err="1"/>
              <a:t>us</a:t>
            </a:r>
            <a:r>
              <a:rPr lang="nl-BE" sz="2500" dirty="0"/>
              <a:t> a </a:t>
            </a:r>
            <a:r>
              <a:rPr lang="nl-BE" sz="2500" dirty="0" err="1"/>
              <a:t>measure</a:t>
            </a:r>
            <a:r>
              <a:rPr lang="nl-BE" sz="2500" dirty="0"/>
              <a:t> </a:t>
            </a:r>
            <a:r>
              <a:rPr lang="nl-BE" sz="2500" dirty="0" err="1"/>
              <a:t>that</a:t>
            </a:r>
            <a:r>
              <a:rPr lang="nl-BE" sz="2500" dirty="0"/>
              <a:t> is </a:t>
            </a:r>
            <a:r>
              <a:rPr lang="nl-BE" sz="2500" dirty="0" err="1"/>
              <a:t>not</a:t>
            </a:r>
            <a:r>
              <a:rPr lang="nl-BE" sz="2500" dirty="0"/>
              <a:t> a form of </a:t>
            </a:r>
            <a:r>
              <a:rPr lang="nl-BE" sz="2500" dirty="0" err="1"/>
              <a:t>self</a:t>
            </a:r>
            <a:r>
              <a:rPr lang="nl-BE" sz="2500" dirty="0"/>
              <a:t>-report</a:t>
            </a:r>
          </a:p>
          <a:p>
            <a:pPr marL="342900" indent="-342900" algn="l">
              <a:lnSpc>
                <a:spcPct val="120000"/>
              </a:lnSpc>
              <a:buFont typeface="Arial" panose="020B0604020202020204" pitchFamily="34" charset="0"/>
              <a:buChar char="–"/>
            </a:pPr>
            <a:r>
              <a:rPr lang="nl-BE" sz="2500" dirty="0"/>
              <a:t> corona </a:t>
            </a:r>
            <a:r>
              <a:rPr lang="nl-BE" sz="2500" dirty="0" err="1"/>
              <a:t>proof</a:t>
            </a:r>
            <a:r>
              <a:rPr lang="nl-BE" sz="2500" dirty="0"/>
              <a:t>!</a:t>
            </a:r>
            <a:endParaRPr lang="en-GB" sz="2500" dirty="0"/>
          </a:p>
        </p:txBody>
      </p:sp>
      <p:pic>
        <p:nvPicPr>
          <p:cNvPr id="7" name="Afbeelding 6" descr="Afbeelding met persoon, binnen, vrouw, haar&#10;&#10;Automatisch gegenereerde beschrijving">
            <a:extLst>
              <a:ext uri="{FF2B5EF4-FFF2-40B4-BE49-F238E27FC236}">
                <a16:creationId xmlns:a16="http://schemas.microsoft.com/office/drawing/2014/main" id="{9014B9ED-B519-4696-A0FF-64D7712DA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142" y="3835854"/>
            <a:ext cx="2857500" cy="1428750"/>
          </a:xfrm>
          <a:prstGeom prst="rect">
            <a:avLst/>
          </a:prstGeom>
        </p:spPr>
      </p:pic>
      <p:pic>
        <p:nvPicPr>
          <p:cNvPr id="9" name="Afbeelding 8" descr="Afbeelding met persoon, vrouw, dragen, binnen&#10;&#10;Automatisch gegenereerde beschrijving">
            <a:extLst>
              <a:ext uri="{FF2B5EF4-FFF2-40B4-BE49-F238E27FC236}">
                <a16:creationId xmlns:a16="http://schemas.microsoft.com/office/drawing/2014/main" id="{707D574F-C412-4CF9-877B-0F5AC304E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1142" y="6154511"/>
            <a:ext cx="2857500" cy="1428750"/>
          </a:xfrm>
          <a:prstGeom prst="rect">
            <a:avLst/>
          </a:prstGeom>
        </p:spPr>
      </p:pic>
    </p:spTree>
    <p:extLst>
      <p:ext uri="{BB962C8B-B14F-4D97-AF65-F5344CB8AC3E}">
        <p14:creationId xmlns:p14="http://schemas.microsoft.com/office/powerpoint/2010/main" val="345567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dirty="0"/>
              <a:t>Sofie Raeymakers</a:t>
            </a:r>
            <a:br>
              <a:rPr lang="nl-BE" dirty="0"/>
            </a:br>
            <a:r>
              <a:rPr lang="nl-BE" dirty="0"/>
              <a:t>intern</a:t>
            </a:r>
            <a:br>
              <a:rPr lang="nl-BE" dirty="0"/>
            </a:br>
            <a:br>
              <a:rPr lang="nl-BE" dirty="0"/>
            </a:br>
            <a:br>
              <a:rPr lang="nl-BE" cap="all" dirty="0"/>
            </a:br>
            <a:br>
              <a:rPr lang="nl-BE" dirty="0"/>
            </a:br>
            <a:br>
              <a:rPr lang="nl-BE" dirty="0"/>
            </a:br>
            <a:br>
              <a:rPr lang="nl-BE" dirty="0"/>
            </a:br>
            <a:br>
              <a:rPr lang="nl-BE" dirty="0"/>
            </a:br>
            <a:r>
              <a:rPr lang="nl-BE" dirty="0"/>
              <a:t>E	sofie.raeymakersugent.be</a:t>
            </a:r>
            <a:br>
              <a:rPr lang="nl-BE" dirty="0"/>
            </a:br>
            <a:r>
              <a:rPr lang="nl-BE" dirty="0"/>
              <a:t>www.ugent.be</a:t>
            </a:r>
            <a:br>
              <a:rPr lang="nl-BE" dirty="0"/>
            </a:br>
            <a:br>
              <a:rPr lang="nl-BE" dirty="0"/>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pic>
        <p:nvPicPr>
          <p:cNvPr id="12" name="Afbeelding 11">
            <a:extLst>
              <a:ext uri="{FF2B5EF4-FFF2-40B4-BE49-F238E27FC236}">
                <a16:creationId xmlns:a16="http://schemas.microsoft.com/office/drawing/2014/main" id="{D5479ADE-9D95-4111-8468-488CDCE2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157" y="2872570"/>
            <a:ext cx="3676919" cy="2852708"/>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a:xfrm>
            <a:off x="830118" y="1406701"/>
            <a:ext cx="4731327" cy="6993672"/>
          </a:xfrm>
        </p:spPr>
        <p:txBody>
          <a:bodyPr>
            <a:normAutofit/>
          </a:bodyPr>
          <a:lstStyle/>
          <a:p>
            <a:r>
              <a:rPr lang="nl-BE" sz="4000" dirty="0" err="1"/>
              <a:t>Mood</a:t>
            </a:r>
            <a:r>
              <a:rPr lang="nl-BE" sz="4000" dirty="0"/>
              <a:t> swings</a:t>
            </a:r>
          </a:p>
          <a:p>
            <a:r>
              <a:rPr lang="nl-BE" sz="4000" dirty="0" err="1"/>
              <a:t>Anxiety</a:t>
            </a:r>
            <a:endParaRPr lang="nl-BE" sz="4000" dirty="0"/>
          </a:p>
          <a:p>
            <a:r>
              <a:rPr lang="nl-BE" sz="4000" dirty="0" err="1"/>
              <a:t>Tiredness</a:t>
            </a:r>
            <a:endParaRPr lang="nl-BE" sz="4000" dirty="0"/>
          </a:p>
          <a:p>
            <a:r>
              <a:rPr lang="nl-BE" sz="4000" dirty="0" err="1"/>
              <a:t>diarrhea</a:t>
            </a:r>
            <a:endParaRPr lang="nl-BE" sz="4000" dirty="0"/>
          </a:p>
          <a:p>
            <a:r>
              <a:rPr lang="nl-BE" sz="4000" dirty="0" err="1"/>
              <a:t>Bloating</a:t>
            </a:r>
            <a:endParaRPr lang="nl-BE" sz="4000" dirty="0"/>
          </a:p>
          <a:p>
            <a:r>
              <a:rPr lang="nl-BE" sz="4000" dirty="0" err="1"/>
              <a:t>Appetite</a:t>
            </a:r>
            <a:endParaRPr lang="nl-BE" sz="4000" dirty="0"/>
          </a:p>
          <a:p>
            <a:r>
              <a:rPr lang="nl-BE" sz="4000" dirty="0" err="1"/>
              <a:t>Sex</a:t>
            </a:r>
            <a:r>
              <a:rPr lang="nl-BE" sz="4000" dirty="0"/>
              <a:t> drive</a:t>
            </a:r>
          </a:p>
          <a:p>
            <a:r>
              <a:rPr lang="nl-BE" sz="4000" dirty="0"/>
              <a:t>…</a:t>
            </a:r>
            <a:endParaRPr lang="en-GB" sz="4000" dirty="0"/>
          </a:p>
        </p:txBody>
      </p:sp>
      <p:pic>
        <p:nvPicPr>
          <p:cNvPr id="5" name="Afbeelding 4">
            <a:extLst>
              <a:ext uri="{FF2B5EF4-FFF2-40B4-BE49-F238E27FC236}">
                <a16:creationId xmlns:a16="http://schemas.microsoft.com/office/drawing/2014/main" id="{11C8DD49-CC39-45AD-91D4-6AE6D3346B07}"/>
              </a:ext>
            </a:extLst>
          </p:cNvPr>
          <p:cNvPicPr>
            <a:picLocks noChangeAspect="1"/>
          </p:cNvPicPr>
          <p:nvPr/>
        </p:nvPicPr>
        <p:blipFill>
          <a:blip r:embed="rId3"/>
          <a:stretch>
            <a:fillRect/>
          </a:stretch>
        </p:blipFill>
        <p:spPr>
          <a:xfrm>
            <a:off x="5803050" y="1406701"/>
            <a:ext cx="10732350" cy="4682585"/>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04F713C-BE8E-432F-95FE-6BE1FCBFF5CC}"/>
              </a:ext>
            </a:extLst>
          </p:cNvPr>
          <p:cNvSpPr>
            <a:spLocks noGrp="1"/>
          </p:cNvSpPr>
          <p:nvPr>
            <p:ph type="pic" sz="quarter" idx="12"/>
          </p:nvPr>
        </p:nvSpPr>
        <p:spPr/>
      </p:sp>
      <p:pic>
        <p:nvPicPr>
          <p:cNvPr id="3" name="Tijdelijke aanduiding voor inhoud 5">
            <a:extLst>
              <a:ext uri="{FF2B5EF4-FFF2-40B4-BE49-F238E27FC236}">
                <a16:creationId xmlns:a16="http://schemas.microsoft.com/office/drawing/2014/main" id="{ED6EEFF0-F47F-4E46-AF1E-AAFC1E0C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2" y="514909"/>
            <a:ext cx="17384621" cy="8723781"/>
          </a:xfrm>
          <a:prstGeom prst="rect">
            <a:avLst/>
          </a:prstGeom>
        </p:spPr>
      </p:pic>
    </p:spTree>
    <p:extLst>
      <p:ext uri="{BB962C8B-B14F-4D97-AF65-F5344CB8AC3E}">
        <p14:creationId xmlns:p14="http://schemas.microsoft.com/office/powerpoint/2010/main" val="175357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CCF19-0EB3-47D4-AB05-3A0FD648C5FF}"/>
              </a:ext>
            </a:extLst>
          </p:cNvPr>
          <p:cNvSpPr>
            <a:spLocks noGrp="1"/>
          </p:cNvSpPr>
          <p:nvPr>
            <p:ph type="title"/>
          </p:nvPr>
        </p:nvSpPr>
        <p:spPr/>
        <p:txBody>
          <a:bodyPr/>
          <a:lstStyle/>
          <a:p>
            <a:r>
              <a:rPr lang="nl-BE" dirty="0"/>
              <a:t>PMDD</a:t>
            </a:r>
            <a:endParaRPr lang="en-GB" dirty="0"/>
          </a:p>
        </p:txBody>
      </p:sp>
      <p:sp>
        <p:nvSpPr>
          <p:cNvPr id="3" name="Tijdelijke aanduiding voor inhoud 2">
            <a:extLst>
              <a:ext uri="{FF2B5EF4-FFF2-40B4-BE49-F238E27FC236}">
                <a16:creationId xmlns:a16="http://schemas.microsoft.com/office/drawing/2014/main" id="{23F32C0F-F08B-44E9-9868-3B5F55D554D2}"/>
              </a:ext>
            </a:extLst>
          </p:cNvPr>
          <p:cNvSpPr>
            <a:spLocks noGrp="1"/>
          </p:cNvSpPr>
          <p:nvPr>
            <p:ph idx="1"/>
          </p:nvPr>
        </p:nvSpPr>
        <p:spPr/>
        <p:txBody>
          <a:bodyPr/>
          <a:lstStyle/>
          <a:p>
            <a:r>
              <a:rPr lang="nl-BE" dirty="0" err="1"/>
              <a:t>Premenstrual</a:t>
            </a:r>
            <a:r>
              <a:rPr lang="nl-BE" dirty="0"/>
              <a:t> </a:t>
            </a:r>
            <a:r>
              <a:rPr lang="nl-BE" dirty="0" err="1"/>
              <a:t>Dysphoric</a:t>
            </a:r>
            <a:r>
              <a:rPr lang="nl-BE" dirty="0"/>
              <a:t> Disorder</a:t>
            </a:r>
          </a:p>
          <a:p>
            <a:r>
              <a:rPr lang="nl-BE" dirty="0"/>
              <a:t>Severe PMS</a:t>
            </a:r>
          </a:p>
          <a:p>
            <a:r>
              <a:rPr lang="en-GB" dirty="0"/>
              <a:t>75%: some symptoms</a:t>
            </a:r>
          </a:p>
          <a:p>
            <a:r>
              <a:rPr lang="en-GB" dirty="0"/>
              <a:t>20-30%: moderate to severe</a:t>
            </a:r>
          </a:p>
          <a:p>
            <a:r>
              <a:rPr lang="en-GB" dirty="0"/>
              <a:t>5-8%: PMDD</a:t>
            </a:r>
          </a:p>
        </p:txBody>
      </p:sp>
      <p:sp>
        <p:nvSpPr>
          <p:cNvPr id="4" name="Tijdelijke aanduiding voor dianummer 3">
            <a:extLst>
              <a:ext uri="{FF2B5EF4-FFF2-40B4-BE49-F238E27FC236}">
                <a16:creationId xmlns:a16="http://schemas.microsoft.com/office/drawing/2014/main" id="{747EB392-D03B-4681-AEE1-B06E67AB60D1}"/>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Tree>
    <p:extLst>
      <p:ext uri="{BB962C8B-B14F-4D97-AF65-F5344CB8AC3E}">
        <p14:creationId xmlns:p14="http://schemas.microsoft.com/office/powerpoint/2010/main" val="39802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pPr marL="85725" indent="0">
              <a:buNone/>
            </a:pPr>
            <a:r>
              <a:rPr lang="nl-BE" dirty="0"/>
              <a:t>Screening</a:t>
            </a:r>
          </a:p>
          <a:p>
            <a:r>
              <a:rPr lang="nl-BE" dirty="0"/>
              <a:t>No PMS, PMS </a:t>
            </a:r>
            <a:r>
              <a:rPr lang="nl-BE" dirty="0" err="1"/>
              <a:t>and</a:t>
            </a:r>
            <a:r>
              <a:rPr lang="nl-BE" dirty="0"/>
              <a:t> PMDD</a:t>
            </a:r>
          </a:p>
          <a:p>
            <a:pPr marL="85725" indent="0">
              <a:buNone/>
            </a:pPr>
            <a:r>
              <a:rPr lang="nl-BE" dirty="0"/>
              <a:t>      =&gt; no PMS &amp; PMS</a:t>
            </a:r>
            <a:endParaRPr lang="en-GB"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r>
              <a:rPr lang="nl-BE" dirty="0" err="1"/>
              <a:t>Testmoments</a:t>
            </a:r>
            <a:endParaRPr lang="en-GB" dirty="0"/>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dirty="0" err="1"/>
              <a:t>TestMoment</a:t>
            </a:r>
            <a:r>
              <a:rPr lang="nl-BE" dirty="0"/>
              <a:t> 1 (</a:t>
            </a:r>
            <a:r>
              <a:rPr lang="nl-BE" dirty="0" err="1"/>
              <a:t>follicular</a:t>
            </a:r>
            <a:r>
              <a:rPr lang="nl-BE" dirty="0"/>
              <a:t>)</a:t>
            </a:r>
          </a:p>
          <a:p>
            <a:endParaRPr lang="nl-BE" dirty="0"/>
          </a:p>
          <a:p>
            <a:r>
              <a:rPr lang="nl-BE" dirty="0" err="1"/>
              <a:t>TestMoment</a:t>
            </a:r>
            <a:r>
              <a:rPr lang="nl-BE" dirty="0"/>
              <a:t> 2 (</a:t>
            </a:r>
            <a:r>
              <a:rPr lang="nl-BE" dirty="0" err="1"/>
              <a:t>luteal</a:t>
            </a:r>
            <a:r>
              <a:rPr lang="nl-BE" dirty="0"/>
              <a:t>/</a:t>
            </a:r>
            <a:r>
              <a:rPr lang="nl-BE" dirty="0" err="1"/>
              <a:t>premenstrual</a:t>
            </a:r>
            <a:r>
              <a:rPr lang="nl-BE" dirty="0"/>
              <a:t>)</a:t>
            </a:r>
          </a:p>
          <a:p>
            <a:endParaRPr lang="nl-BE" dirty="0"/>
          </a:p>
          <a:p>
            <a:r>
              <a:rPr lang="nl-BE" dirty="0"/>
              <a:t>Questionnaires, </a:t>
            </a:r>
            <a:r>
              <a:rPr lang="nl-BE" dirty="0" err="1"/>
              <a:t>rate</a:t>
            </a:r>
            <a:r>
              <a:rPr lang="nl-BE" dirty="0"/>
              <a:t> pictures + webcam</a:t>
            </a:r>
            <a:endParaRPr lang="en-GB"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7</a:t>
            </a:fld>
            <a:endParaRPr lang="nl-BE" noProof="0" dirty="0"/>
          </a:p>
        </p:txBody>
      </p:sp>
    </p:spTree>
    <p:extLst>
      <p:ext uri="{BB962C8B-B14F-4D97-AF65-F5344CB8AC3E}">
        <p14:creationId xmlns:p14="http://schemas.microsoft.com/office/powerpoint/2010/main" val="3554283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lstStyle/>
          <a:p>
            <a:pPr marL="85725" indent="0">
              <a:buNone/>
            </a:pPr>
            <a:r>
              <a:rPr lang="nl-BE" dirty="0"/>
              <a:t>PMS </a:t>
            </a:r>
            <a:r>
              <a:rPr lang="nl-BE" dirty="0" err="1"/>
              <a:t>vs</a:t>
            </a:r>
            <a:r>
              <a:rPr lang="nl-BE" dirty="0"/>
              <a:t> no PMS</a:t>
            </a:r>
          </a:p>
          <a:p>
            <a:pPr marL="85725" indent="0">
              <a:buNone/>
            </a:pPr>
            <a:r>
              <a:rPr lang="nl-BE" dirty="0" err="1"/>
              <a:t>During</a:t>
            </a:r>
            <a:r>
              <a:rPr lang="nl-BE" dirty="0"/>
              <a:t> </a:t>
            </a:r>
            <a:r>
              <a:rPr lang="nl-BE" dirty="0" err="1"/>
              <a:t>follicular</a:t>
            </a:r>
            <a:r>
              <a:rPr lang="nl-BE" dirty="0"/>
              <a:t> </a:t>
            </a:r>
            <a:r>
              <a:rPr lang="nl-BE" dirty="0" err="1"/>
              <a:t>and</a:t>
            </a:r>
            <a:r>
              <a:rPr lang="nl-BE" dirty="0"/>
              <a:t> </a:t>
            </a:r>
            <a:r>
              <a:rPr lang="nl-BE" dirty="0" err="1"/>
              <a:t>luteal</a:t>
            </a:r>
            <a:r>
              <a:rPr lang="nl-BE" dirty="0"/>
              <a:t>(</a:t>
            </a:r>
            <a:r>
              <a:rPr lang="nl-BE" dirty="0" err="1"/>
              <a:t>premenstrual</a:t>
            </a:r>
            <a:r>
              <a:rPr lang="nl-BE" dirty="0"/>
              <a:t>) </a:t>
            </a:r>
            <a:r>
              <a:rPr lang="nl-BE" dirty="0" err="1"/>
              <a:t>phase</a:t>
            </a:r>
            <a:r>
              <a:rPr lang="nl-BE" dirty="0"/>
              <a:t> </a:t>
            </a:r>
            <a:r>
              <a:rPr lang="nl-BE" dirty="0" err="1"/>
              <a:t>cycle</a:t>
            </a:r>
            <a:r>
              <a:rPr lang="nl-BE" dirty="0"/>
              <a:t>:</a:t>
            </a:r>
          </a:p>
          <a:p>
            <a:pPr marL="85725" indent="0">
              <a:buNone/>
            </a:pPr>
            <a:r>
              <a:rPr lang="nl-BE" dirty="0"/>
              <a:t>- </a:t>
            </a:r>
            <a:r>
              <a:rPr lang="nl-BE" dirty="0" err="1"/>
              <a:t>Higher</a:t>
            </a:r>
            <a:r>
              <a:rPr lang="nl-BE" dirty="0"/>
              <a:t> stress/</a:t>
            </a:r>
            <a:r>
              <a:rPr lang="nl-BE" dirty="0" err="1"/>
              <a:t>rumination</a:t>
            </a:r>
            <a:r>
              <a:rPr lang="nl-BE" dirty="0"/>
              <a:t>?</a:t>
            </a:r>
          </a:p>
          <a:p>
            <a:pPr marL="85725" indent="0">
              <a:buNone/>
            </a:pPr>
            <a:r>
              <a:rPr lang="nl-BE" dirty="0"/>
              <a:t>- </a:t>
            </a:r>
            <a:r>
              <a:rPr lang="nl-BE" dirty="0" err="1"/>
              <a:t>Valence</a:t>
            </a:r>
            <a:r>
              <a:rPr lang="nl-BE" dirty="0"/>
              <a:t> &amp; </a:t>
            </a:r>
            <a:r>
              <a:rPr lang="nl-BE" dirty="0" err="1"/>
              <a:t>arousal</a:t>
            </a:r>
            <a:r>
              <a:rPr lang="nl-BE" dirty="0"/>
              <a:t> pictures</a:t>
            </a:r>
          </a:p>
          <a:p>
            <a:pPr marL="85725" indent="0">
              <a:buNone/>
            </a:pPr>
            <a:r>
              <a:rPr lang="nl-BE" dirty="0"/>
              <a:t>- </a:t>
            </a:r>
            <a:r>
              <a:rPr lang="nl-BE" dirty="0" err="1"/>
              <a:t>Emotional</a:t>
            </a:r>
            <a:r>
              <a:rPr lang="nl-BE" dirty="0"/>
              <a:t> </a:t>
            </a:r>
            <a:r>
              <a:rPr lang="nl-BE" dirty="0" err="1"/>
              <a:t>expressions</a:t>
            </a:r>
            <a:endParaRPr lang="en-GB"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Stress </a:t>
            </a:r>
            <a:r>
              <a:rPr lang="nl-NL" dirty="0" err="1"/>
              <a:t>and</a:t>
            </a:r>
            <a:r>
              <a:rPr lang="nl-NL" dirty="0"/>
              <a:t> </a:t>
            </a:r>
            <a:r>
              <a:rPr lang="nl-NL" dirty="0" err="1"/>
              <a:t>Rumination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9</a:t>
            </a:fld>
            <a:endParaRPr lang="nl-BE" dirty="0"/>
          </a:p>
        </p:txBody>
      </p:sp>
    </p:spTree>
    <p:extLst>
      <p:ext uri="{BB962C8B-B14F-4D97-AF65-F5344CB8AC3E}">
        <p14:creationId xmlns:p14="http://schemas.microsoft.com/office/powerpoint/2010/main" val="2760186874"/>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464</TotalTime>
  <Words>1043</Words>
  <Application>Microsoft Office PowerPoint</Application>
  <PresentationFormat>Aangepast</PresentationFormat>
  <Paragraphs>142</Paragraphs>
  <Slides>27</Slides>
  <Notes>21</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27</vt:i4>
      </vt:variant>
    </vt:vector>
  </HeadingPairs>
  <TitlesOfParts>
    <vt:vector size="30" baseType="lpstr">
      <vt:lpstr>Arial</vt:lpstr>
      <vt:lpstr>Calibri</vt:lpstr>
      <vt:lpstr>Kantoorthema</vt:lpstr>
      <vt:lpstr>PowerPoint-presentatie</vt:lpstr>
      <vt:lpstr>PMS Study Results</vt:lpstr>
      <vt:lpstr>PMS</vt:lpstr>
      <vt:lpstr>PowerPoint-presentatie</vt:lpstr>
      <vt:lpstr>PMDD</vt:lpstr>
      <vt:lpstr>groups</vt:lpstr>
      <vt:lpstr>Testmoments</vt:lpstr>
      <vt:lpstr>Questions</vt:lpstr>
      <vt:lpstr>Stress and Rumination</vt:lpstr>
      <vt:lpstr>PSS</vt:lpstr>
      <vt:lpstr>PowerPoint-presentatie</vt:lpstr>
      <vt:lpstr>BSRI</vt:lpstr>
      <vt:lpstr>PowerPoint-presentatie</vt:lpstr>
      <vt:lpstr>DASS</vt:lpstr>
      <vt:lpstr>DASS</vt:lpstr>
      <vt:lpstr>PowerPoint-presentatie</vt:lpstr>
      <vt:lpstr>PowerPoint-presentatie</vt:lpstr>
      <vt:lpstr>IAPs IMAGES</vt:lpstr>
      <vt:lpstr>IAPs IMAGES</vt:lpstr>
      <vt:lpstr>Valence</vt:lpstr>
      <vt:lpstr>PowerPoint-presentatie</vt:lpstr>
      <vt:lpstr>Arousal</vt:lpstr>
      <vt:lpstr>PowerPoint-presentatie</vt:lpstr>
      <vt:lpstr>PowerPoint-presentatie</vt:lpstr>
      <vt:lpstr>Emotional Expressions</vt:lpstr>
      <vt:lpstr>Facial Action Coding</vt:lpstr>
      <vt:lpstr>Sofie Raeymakers intern       E sofie.raeymakersugent.be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2021-10-21T13:11:05Z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